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9" r:id="rId2"/>
    <p:sldId id="270" r:id="rId3"/>
    <p:sldId id="265" r:id="rId4"/>
    <p:sldId id="261" r:id="rId5"/>
    <p:sldId id="260" r:id="rId6"/>
    <p:sldId id="263" r:id="rId7"/>
    <p:sldId id="271" r:id="rId8"/>
    <p:sldId id="264" r:id="rId9"/>
    <p:sldId id="267" r:id="rId10"/>
    <p:sldId id="269" r:id="rId11"/>
    <p:sldId id="287" r:id="rId12"/>
    <p:sldId id="262" r:id="rId13"/>
    <p:sldId id="272" r:id="rId14"/>
    <p:sldId id="256" r:id="rId15"/>
    <p:sldId id="273" r:id="rId16"/>
    <p:sldId id="275" r:id="rId17"/>
    <p:sldId id="258" r:id="rId18"/>
    <p:sldId id="274" r:id="rId19"/>
    <p:sldId id="278" r:id="rId20"/>
    <p:sldId id="285" r:id="rId21"/>
    <p:sldId id="279" r:id="rId22"/>
    <p:sldId id="286" r:id="rId23"/>
    <p:sldId id="282" r:id="rId24"/>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01"/>
    <p:restoredTop sz="96234"/>
  </p:normalViewPr>
  <p:slideViewPr>
    <p:cSldViewPr snapToGrid="0">
      <p:cViewPr>
        <p:scale>
          <a:sx n="121" d="100"/>
          <a:sy n="121" d="100"/>
        </p:scale>
        <p:origin x="1960" y="-1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C68C08-C9BD-0844-80A0-E0DB28B05FD4}" type="datetimeFigureOut">
              <a:rPr lang="en-US" smtClean="0"/>
              <a:t>9/20/23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17F3D0-FAE3-2045-96E2-AB2BE24645D5}" type="slidenum">
              <a:rPr lang="en-US" smtClean="0"/>
              <a:t>‹#›</a:t>
            </a:fld>
            <a:endParaRPr lang="en-US"/>
          </a:p>
        </p:txBody>
      </p:sp>
    </p:spTree>
    <p:extLst>
      <p:ext uri="{BB962C8B-B14F-4D97-AF65-F5344CB8AC3E}">
        <p14:creationId xmlns:p14="http://schemas.microsoft.com/office/powerpoint/2010/main" val="2121926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Arrows branching from record IMU data and record GPS data make it look like “either or” instead of “and”. At the end bracket from “send processed data to server”, add arrows on each line connecting it back to “wait for start of recording window”</a:t>
            </a:r>
          </a:p>
        </p:txBody>
      </p:sp>
      <p:sp>
        <p:nvSpPr>
          <p:cNvPr id="4" name="Slide Number Placeholder 3"/>
          <p:cNvSpPr>
            <a:spLocks noGrp="1"/>
          </p:cNvSpPr>
          <p:nvPr>
            <p:ph type="sldNum" sz="quarter" idx="5"/>
          </p:nvPr>
        </p:nvSpPr>
        <p:spPr/>
        <p:txBody>
          <a:bodyPr/>
          <a:lstStyle/>
          <a:p>
            <a:fld id="{7117F3D0-FAE3-2045-96E2-AB2BE24645D5}" type="slidenum">
              <a:rPr lang="en-US" smtClean="0"/>
              <a:t>5</a:t>
            </a:fld>
            <a:endParaRPr lang="en-US"/>
          </a:p>
        </p:txBody>
      </p:sp>
    </p:spTree>
    <p:extLst>
      <p:ext uri="{BB962C8B-B14F-4D97-AF65-F5344CB8AC3E}">
        <p14:creationId xmlns:p14="http://schemas.microsoft.com/office/powerpoint/2010/main" val="3731213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18</a:t>
            </a:fld>
            <a:endParaRPr lang="en-US"/>
          </a:p>
        </p:txBody>
      </p:sp>
    </p:spTree>
    <p:extLst>
      <p:ext uri="{BB962C8B-B14F-4D97-AF65-F5344CB8AC3E}">
        <p14:creationId xmlns:p14="http://schemas.microsoft.com/office/powerpoint/2010/main" val="1319411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19</a:t>
            </a:fld>
            <a:endParaRPr lang="en-US"/>
          </a:p>
        </p:txBody>
      </p:sp>
    </p:spTree>
    <p:extLst>
      <p:ext uri="{BB962C8B-B14F-4D97-AF65-F5344CB8AC3E}">
        <p14:creationId xmlns:p14="http://schemas.microsoft.com/office/powerpoint/2010/main" val="438512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21</a:t>
            </a:fld>
            <a:endParaRPr lang="en-US"/>
          </a:p>
        </p:txBody>
      </p:sp>
    </p:spTree>
    <p:extLst>
      <p:ext uri="{BB962C8B-B14F-4D97-AF65-F5344CB8AC3E}">
        <p14:creationId xmlns:p14="http://schemas.microsoft.com/office/powerpoint/2010/main" val="1364947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22</a:t>
            </a:fld>
            <a:endParaRPr lang="en-US"/>
          </a:p>
        </p:txBody>
      </p:sp>
    </p:spTree>
    <p:extLst>
      <p:ext uri="{BB962C8B-B14F-4D97-AF65-F5344CB8AC3E}">
        <p14:creationId xmlns:p14="http://schemas.microsoft.com/office/powerpoint/2010/main" val="2903029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23</a:t>
            </a:fld>
            <a:endParaRPr lang="en-US"/>
          </a:p>
        </p:txBody>
      </p:sp>
    </p:spTree>
    <p:extLst>
      <p:ext uri="{BB962C8B-B14F-4D97-AF65-F5344CB8AC3E}">
        <p14:creationId xmlns:p14="http://schemas.microsoft.com/office/powerpoint/2010/main" val="2611170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size of label for color bar and make units more clear</a:t>
            </a:r>
          </a:p>
        </p:txBody>
      </p:sp>
      <p:sp>
        <p:nvSpPr>
          <p:cNvPr id="4" name="Slide Number Placeholder 3"/>
          <p:cNvSpPr>
            <a:spLocks noGrp="1"/>
          </p:cNvSpPr>
          <p:nvPr>
            <p:ph type="sldNum" sz="quarter" idx="5"/>
          </p:nvPr>
        </p:nvSpPr>
        <p:spPr/>
        <p:txBody>
          <a:bodyPr/>
          <a:lstStyle/>
          <a:p>
            <a:fld id="{7117F3D0-FAE3-2045-96E2-AB2BE24645D5}" type="slidenum">
              <a:rPr lang="en-US" smtClean="0"/>
              <a:t>6</a:t>
            </a:fld>
            <a:endParaRPr lang="en-US"/>
          </a:p>
        </p:txBody>
      </p:sp>
    </p:spTree>
    <p:extLst>
      <p:ext uri="{BB962C8B-B14F-4D97-AF65-F5344CB8AC3E}">
        <p14:creationId xmlns:p14="http://schemas.microsoft.com/office/powerpoint/2010/main" val="1513134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size of label for color bar and make units more clear</a:t>
            </a:r>
          </a:p>
        </p:txBody>
      </p:sp>
      <p:sp>
        <p:nvSpPr>
          <p:cNvPr id="4" name="Slide Number Placeholder 3"/>
          <p:cNvSpPr>
            <a:spLocks noGrp="1"/>
          </p:cNvSpPr>
          <p:nvPr>
            <p:ph type="sldNum" sz="quarter" idx="5"/>
          </p:nvPr>
        </p:nvSpPr>
        <p:spPr/>
        <p:txBody>
          <a:bodyPr/>
          <a:lstStyle/>
          <a:p>
            <a:fld id="{7117F3D0-FAE3-2045-96E2-AB2BE24645D5}" type="slidenum">
              <a:rPr lang="en-US" smtClean="0"/>
              <a:t>7</a:t>
            </a:fld>
            <a:endParaRPr lang="en-US"/>
          </a:p>
        </p:txBody>
      </p:sp>
    </p:spTree>
    <p:extLst>
      <p:ext uri="{BB962C8B-B14F-4D97-AF65-F5344CB8AC3E}">
        <p14:creationId xmlns:p14="http://schemas.microsoft.com/office/powerpoint/2010/main" val="4123849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17F3D0-FAE3-2045-96E2-AB2BE24645D5}" type="slidenum">
              <a:rPr lang="en-US" smtClean="0"/>
              <a:t>12</a:t>
            </a:fld>
            <a:endParaRPr lang="en-US"/>
          </a:p>
        </p:txBody>
      </p:sp>
    </p:spTree>
    <p:extLst>
      <p:ext uri="{BB962C8B-B14F-4D97-AF65-F5344CB8AC3E}">
        <p14:creationId xmlns:p14="http://schemas.microsoft.com/office/powerpoint/2010/main" val="114009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17F3D0-FAE3-2045-96E2-AB2BE24645D5}" type="slidenum">
              <a:rPr lang="en-US" smtClean="0"/>
              <a:t>13</a:t>
            </a:fld>
            <a:endParaRPr lang="en-US"/>
          </a:p>
        </p:txBody>
      </p:sp>
    </p:spTree>
    <p:extLst>
      <p:ext uri="{BB962C8B-B14F-4D97-AF65-F5344CB8AC3E}">
        <p14:creationId xmlns:p14="http://schemas.microsoft.com/office/powerpoint/2010/main" val="1387503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after the figures on the next page</a:t>
            </a:r>
          </a:p>
        </p:txBody>
      </p:sp>
      <p:sp>
        <p:nvSpPr>
          <p:cNvPr id="4" name="Slide Number Placeholder 3"/>
          <p:cNvSpPr>
            <a:spLocks noGrp="1"/>
          </p:cNvSpPr>
          <p:nvPr>
            <p:ph type="sldNum" sz="quarter" idx="5"/>
          </p:nvPr>
        </p:nvSpPr>
        <p:spPr/>
        <p:txBody>
          <a:bodyPr/>
          <a:lstStyle/>
          <a:p>
            <a:fld id="{7117F3D0-FAE3-2045-96E2-AB2BE24645D5}" type="slidenum">
              <a:rPr lang="en-US" smtClean="0"/>
              <a:t>14</a:t>
            </a:fld>
            <a:endParaRPr lang="en-US"/>
          </a:p>
        </p:txBody>
      </p:sp>
    </p:spTree>
    <p:extLst>
      <p:ext uri="{BB962C8B-B14F-4D97-AF65-F5344CB8AC3E}">
        <p14:creationId xmlns:p14="http://schemas.microsoft.com/office/powerpoint/2010/main" val="1029887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after the figures on the next page</a:t>
            </a:r>
          </a:p>
        </p:txBody>
      </p:sp>
      <p:sp>
        <p:nvSpPr>
          <p:cNvPr id="4" name="Slide Number Placeholder 3"/>
          <p:cNvSpPr>
            <a:spLocks noGrp="1"/>
          </p:cNvSpPr>
          <p:nvPr>
            <p:ph type="sldNum" sz="quarter" idx="5"/>
          </p:nvPr>
        </p:nvSpPr>
        <p:spPr/>
        <p:txBody>
          <a:bodyPr/>
          <a:lstStyle/>
          <a:p>
            <a:fld id="{7117F3D0-FAE3-2045-96E2-AB2BE24645D5}" type="slidenum">
              <a:rPr lang="en-US" smtClean="0"/>
              <a:t>15</a:t>
            </a:fld>
            <a:endParaRPr lang="en-US"/>
          </a:p>
        </p:txBody>
      </p:sp>
    </p:spTree>
    <p:extLst>
      <p:ext uri="{BB962C8B-B14F-4D97-AF65-F5344CB8AC3E}">
        <p14:creationId xmlns:p14="http://schemas.microsoft.com/office/powerpoint/2010/main" val="3566881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17F3D0-FAE3-2045-96E2-AB2BE24645D5}" type="slidenum">
              <a:rPr lang="en-US" smtClean="0"/>
              <a:t>16</a:t>
            </a:fld>
            <a:endParaRPr lang="en-US"/>
          </a:p>
        </p:txBody>
      </p:sp>
    </p:spTree>
    <p:extLst>
      <p:ext uri="{BB962C8B-B14F-4D97-AF65-F5344CB8AC3E}">
        <p14:creationId xmlns:p14="http://schemas.microsoft.com/office/powerpoint/2010/main" val="3410532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17</a:t>
            </a:fld>
            <a:endParaRPr lang="en-US"/>
          </a:p>
        </p:txBody>
      </p:sp>
    </p:spTree>
    <p:extLst>
      <p:ext uri="{BB962C8B-B14F-4D97-AF65-F5344CB8AC3E}">
        <p14:creationId xmlns:p14="http://schemas.microsoft.com/office/powerpoint/2010/main" val="288850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4232055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62734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4202201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349523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3CC86E-B1F3-834B-9C5A-06BF18ABEF19}" type="datetimeFigureOut">
              <a:rPr lang="en-US" smtClean="0"/>
              <a:t>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3510576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3CC86E-B1F3-834B-9C5A-06BF18ABEF19}" type="datetimeFigureOut">
              <a:rPr lang="en-US" smtClean="0"/>
              <a:t>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097452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3CC86E-B1F3-834B-9C5A-06BF18ABEF19}" type="datetimeFigureOut">
              <a:rPr lang="en-US" smtClean="0"/>
              <a:t>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569890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3CC86E-B1F3-834B-9C5A-06BF18ABEF19}" type="datetimeFigureOut">
              <a:rPr lang="en-US" smtClean="0"/>
              <a:t>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312136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3CC86E-B1F3-834B-9C5A-06BF18ABEF19}" type="datetimeFigureOut">
              <a:rPr lang="en-US" smtClean="0"/>
              <a:t>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01186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AA3CC86E-B1F3-834B-9C5A-06BF18ABEF19}" type="datetimeFigureOut">
              <a:rPr lang="en-US" smtClean="0"/>
              <a:t>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3121854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AA3CC86E-B1F3-834B-9C5A-06BF18ABEF19}" type="datetimeFigureOut">
              <a:rPr lang="en-US" smtClean="0"/>
              <a:t>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2154718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AA3CC86E-B1F3-834B-9C5A-06BF18ABEF19}" type="datetimeFigureOut">
              <a:rPr lang="en-US" smtClean="0"/>
              <a:t>9/20/23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19FC44C8-A1D8-5540-A07E-0D57C886723D}" type="slidenum">
              <a:rPr lang="en-US" smtClean="0"/>
              <a:t>‹#›</a:t>
            </a:fld>
            <a:endParaRPr lang="en-US"/>
          </a:p>
        </p:txBody>
      </p:sp>
    </p:spTree>
    <p:extLst>
      <p:ext uri="{BB962C8B-B14F-4D97-AF65-F5344CB8AC3E}">
        <p14:creationId xmlns:p14="http://schemas.microsoft.com/office/powerpoint/2010/main" val="40544070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8.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AD1BB22-7B7C-1C40-9BFF-C4D71E5E6A54}"/>
              </a:ext>
            </a:extLst>
          </p:cNvPr>
          <p:cNvSpPr txBox="1"/>
          <p:nvPr/>
        </p:nvSpPr>
        <p:spPr>
          <a:xfrm>
            <a:off x="466437" y="418963"/>
            <a:ext cx="6382325" cy="369332"/>
          </a:xfrm>
          <a:prstGeom prst="rect">
            <a:avLst/>
          </a:prstGeom>
          <a:noFill/>
        </p:spPr>
        <p:txBody>
          <a:bodyPr wrap="none" rtlCol="0">
            <a:spAutoFit/>
          </a:bodyPr>
          <a:lstStyle/>
          <a:p>
            <a:r>
              <a:rPr lang="en-US" dirty="0"/>
              <a:t>Figure 1 – Location of Field site, fixed instruments and bathymetry</a:t>
            </a:r>
          </a:p>
        </p:txBody>
      </p:sp>
      <p:grpSp>
        <p:nvGrpSpPr>
          <p:cNvPr id="15" name="Group 14">
            <a:extLst>
              <a:ext uri="{FF2B5EF4-FFF2-40B4-BE49-F238E27FC236}">
                <a16:creationId xmlns:a16="http://schemas.microsoft.com/office/drawing/2014/main" id="{C582644E-7AD2-4C99-0F31-05A97539276A}"/>
              </a:ext>
            </a:extLst>
          </p:cNvPr>
          <p:cNvGrpSpPr/>
          <p:nvPr/>
        </p:nvGrpSpPr>
        <p:grpSpPr>
          <a:xfrm>
            <a:off x="1154097" y="958788"/>
            <a:ext cx="5228948" cy="6471822"/>
            <a:chOff x="1154097" y="958788"/>
            <a:chExt cx="5228948" cy="6471822"/>
          </a:xfrm>
        </p:grpSpPr>
        <p:sp>
          <p:nvSpPr>
            <p:cNvPr id="8" name="Rectangle 7">
              <a:extLst>
                <a:ext uri="{FF2B5EF4-FFF2-40B4-BE49-F238E27FC236}">
                  <a16:creationId xmlns:a16="http://schemas.microsoft.com/office/drawing/2014/main" id="{3B9BCCFC-9ADE-FE03-8343-97A9438F79D7}"/>
                </a:ext>
              </a:extLst>
            </p:cNvPr>
            <p:cNvSpPr/>
            <p:nvPr/>
          </p:nvSpPr>
          <p:spPr>
            <a:xfrm>
              <a:off x="1154097" y="958788"/>
              <a:ext cx="5228948" cy="6471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109D8BF-B77B-FD8E-FDF4-683B2B6622E8}"/>
                </a:ext>
              </a:extLst>
            </p:cNvPr>
            <p:cNvGrpSpPr/>
            <p:nvPr/>
          </p:nvGrpSpPr>
          <p:grpSpPr>
            <a:xfrm>
              <a:off x="1234862" y="1106928"/>
              <a:ext cx="4845473" cy="6215297"/>
              <a:chOff x="1234862" y="1044785"/>
              <a:chExt cx="4845473" cy="6215297"/>
            </a:xfrm>
          </p:grpSpPr>
          <p:grpSp>
            <p:nvGrpSpPr>
              <p:cNvPr id="2" name="Group 1">
                <a:extLst>
                  <a:ext uri="{FF2B5EF4-FFF2-40B4-BE49-F238E27FC236}">
                    <a16:creationId xmlns:a16="http://schemas.microsoft.com/office/drawing/2014/main" id="{1968D5BF-59D6-8A90-3FB7-AE20E6BCF047}"/>
                  </a:ext>
                </a:extLst>
              </p:cNvPr>
              <p:cNvGrpSpPr/>
              <p:nvPr/>
            </p:nvGrpSpPr>
            <p:grpSpPr>
              <a:xfrm>
                <a:off x="1234862" y="1044785"/>
                <a:ext cx="4845473" cy="6215297"/>
                <a:chOff x="1221002" y="1080295"/>
                <a:chExt cx="4845473" cy="6215297"/>
              </a:xfrm>
            </p:grpSpPr>
            <p:grpSp>
              <p:nvGrpSpPr>
                <p:cNvPr id="27" name="Group 26">
                  <a:extLst>
                    <a:ext uri="{FF2B5EF4-FFF2-40B4-BE49-F238E27FC236}">
                      <a16:creationId xmlns:a16="http://schemas.microsoft.com/office/drawing/2014/main" id="{E0099E1B-EF35-0D1E-8D17-64361C51BC56}"/>
                    </a:ext>
                  </a:extLst>
                </p:cNvPr>
                <p:cNvGrpSpPr/>
                <p:nvPr/>
              </p:nvGrpSpPr>
              <p:grpSpPr>
                <a:xfrm>
                  <a:off x="1221002" y="1080295"/>
                  <a:ext cx="4845473" cy="6215297"/>
                  <a:chOff x="1328952" y="1080295"/>
                  <a:chExt cx="4845473" cy="6215297"/>
                </a:xfrm>
              </p:grpSpPr>
              <p:pic>
                <p:nvPicPr>
                  <p:cNvPr id="25" name="Picture 24">
                    <a:extLst>
                      <a:ext uri="{FF2B5EF4-FFF2-40B4-BE49-F238E27FC236}">
                        <a16:creationId xmlns:a16="http://schemas.microsoft.com/office/drawing/2014/main" id="{720BBA29-F4F6-C6F8-F8CA-A557B29C8C31}"/>
                      </a:ext>
                    </a:extLst>
                  </p:cNvPr>
                  <p:cNvPicPr>
                    <a:picLocks noChangeAspect="1"/>
                  </p:cNvPicPr>
                  <p:nvPr/>
                </p:nvPicPr>
                <p:blipFill>
                  <a:blip r:embed="rId2"/>
                  <a:stretch>
                    <a:fillRect/>
                  </a:stretch>
                </p:blipFill>
                <p:spPr>
                  <a:xfrm>
                    <a:off x="1564617" y="1080295"/>
                    <a:ext cx="4609808" cy="5997086"/>
                  </a:xfrm>
                  <a:prstGeom prst="rect">
                    <a:avLst/>
                  </a:prstGeom>
                </p:spPr>
              </p:pic>
              <p:grpSp>
                <p:nvGrpSpPr>
                  <p:cNvPr id="6" name="Group 5">
                    <a:extLst>
                      <a:ext uri="{FF2B5EF4-FFF2-40B4-BE49-F238E27FC236}">
                        <a16:creationId xmlns:a16="http://schemas.microsoft.com/office/drawing/2014/main" id="{CE9DCE67-EF1C-5FF2-46E9-D19B1076101D}"/>
                      </a:ext>
                    </a:extLst>
                  </p:cNvPr>
                  <p:cNvGrpSpPr/>
                  <p:nvPr/>
                </p:nvGrpSpPr>
                <p:grpSpPr>
                  <a:xfrm>
                    <a:off x="1328952" y="1249079"/>
                    <a:ext cx="4478515" cy="6046513"/>
                    <a:chOff x="1328952" y="1249079"/>
                    <a:chExt cx="4478515" cy="6046513"/>
                  </a:xfrm>
                </p:grpSpPr>
                <p:grpSp>
                  <p:nvGrpSpPr>
                    <p:cNvPr id="23" name="Group 22">
                      <a:extLst>
                        <a:ext uri="{FF2B5EF4-FFF2-40B4-BE49-F238E27FC236}">
                          <a16:creationId xmlns:a16="http://schemas.microsoft.com/office/drawing/2014/main" id="{6BABCFF2-BAC3-35EE-614C-795BD2C4298B}"/>
                        </a:ext>
                      </a:extLst>
                    </p:cNvPr>
                    <p:cNvGrpSpPr/>
                    <p:nvPr/>
                  </p:nvGrpSpPr>
                  <p:grpSpPr>
                    <a:xfrm>
                      <a:off x="1328952" y="1249079"/>
                      <a:ext cx="4344876" cy="6046513"/>
                      <a:chOff x="1350118" y="2250565"/>
                      <a:chExt cx="4344876" cy="6046513"/>
                    </a:xfrm>
                  </p:grpSpPr>
                  <p:grpSp>
                    <p:nvGrpSpPr>
                      <p:cNvPr id="20" name="Group 19">
                        <a:extLst>
                          <a:ext uri="{FF2B5EF4-FFF2-40B4-BE49-F238E27FC236}">
                            <a16:creationId xmlns:a16="http://schemas.microsoft.com/office/drawing/2014/main" id="{B2218912-F363-2643-4A32-22BFCCE65C99}"/>
                          </a:ext>
                        </a:extLst>
                      </p:cNvPr>
                      <p:cNvGrpSpPr/>
                      <p:nvPr/>
                    </p:nvGrpSpPr>
                    <p:grpSpPr>
                      <a:xfrm>
                        <a:off x="1988859" y="2250565"/>
                        <a:ext cx="3706135" cy="2733574"/>
                        <a:chOff x="1988859" y="2250565"/>
                        <a:chExt cx="3706135" cy="2733574"/>
                      </a:xfrm>
                    </p:grpSpPr>
                    <p:pic>
                      <p:nvPicPr>
                        <p:cNvPr id="5" name="Picture 4">
                          <a:extLst>
                            <a:ext uri="{FF2B5EF4-FFF2-40B4-BE49-F238E27FC236}">
                              <a16:creationId xmlns:a16="http://schemas.microsoft.com/office/drawing/2014/main" id="{4A70B17A-E74D-CE3B-F26F-77B16D33F98B}"/>
                            </a:ext>
                          </a:extLst>
                        </p:cNvPr>
                        <p:cNvPicPr>
                          <a:picLocks noChangeAspect="1"/>
                        </p:cNvPicPr>
                        <p:nvPr/>
                      </p:nvPicPr>
                      <p:blipFill rotWithShape="1">
                        <a:blip r:embed="rId3"/>
                        <a:srcRect l="5138" r="18971"/>
                        <a:stretch/>
                      </p:blipFill>
                      <p:spPr>
                        <a:xfrm>
                          <a:off x="3559806" y="2299992"/>
                          <a:ext cx="2135188" cy="2684147"/>
                        </a:xfrm>
                        <a:prstGeom prst="rect">
                          <a:avLst/>
                        </a:prstGeom>
                      </p:spPr>
                    </p:pic>
                    <p:cxnSp>
                      <p:nvCxnSpPr>
                        <p:cNvPr id="10" name="Straight Connector 9">
                          <a:extLst>
                            <a:ext uri="{FF2B5EF4-FFF2-40B4-BE49-F238E27FC236}">
                              <a16:creationId xmlns:a16="http://schemas.microsoft.com/office/drawing/2014/main" id="{E3B873F1-1E3C-5403-D18E-9CC417DC831B}"/>
                            </a:ext>
                          </a:extLst>
                        </p:cNvPr>
                        <p:cNvCxnSpPr>
                          <a:cxnSpLocks/>
                        </p:cNvCxnSpPr>
                        <p:nvPr/>
                      </p:nvCxnSpPr>
                      <p:spPr>
                        <a:xfrm flipV="1">
                          <a:off x="2730843" y="2298808"/>
                          <a:ext cx="795522" cy="207806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356E991-1FC7-8185-AFA0-2DCB5FF215D6}"/>
                            </a:ext>
                          </a:extLst>
                        </p:cNvPr>
                        <p:cNvCxnSpPr>
                          <a:cxnSpLocks/>
                        </p:cNvCxnSpPr>
                        <p:nvPr/>
                      </p:nvCxnSpPr>
                      <p:spPr>
                        <a:xfrm flipH="1" flipV="1">
                          <a:off x="2730843" y="4474421"/>
                          <a:ext cx="795522" cy="50853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AF96A3-EF35-C193-B959-7F5253AEAD5C}"/>
                            </a:ext>
                          </a:extLst>
                        </p:cNvPr>
                        <p:cNvSpPr txBox="1"/>
                        <p:nvPr/>
                      </p:nvSpPr>
                      <p:spPr>
                        <a:xfrm>
                          <a:off x="1988859" y="2250565"/>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a:t>
                          </a:r>
                        </a:p>
                      </p:txBody>
                    </p:sp>
                    <p:sp>
                      <p:nvSpPr>
                        <p:cNvPr id="18" name="TextBox 17">
                          <a:extLst>
                            <a:ext uri="{FF2B5EF4-FFF2-40B4-BE49-F238E27FC236}">
                              <a16:creationId xmlns:a16="http://schemas.microsoft.com/office/drawing/2014/main" id="{57D3673C-88F9-B823-A96B-61FB3536F0DA}"/>
                            </a:ext>
                          </a:extLst>
                        </p:cNvPr>
                        <p:cNvSpPr txBox="1"/>
                        <p:nvPr/>
                      </p:nvSpPr>
                      <p:spPr>
                        <a:xfrm>
                          <a:off x="3654580" y="2348712"/>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(b)</a:t>
                          </a:r>
                        </a:p>
                      </p:txBody>
                    </p:sp>
                  </p:grpSp>
                  <p:sp>
                    <p:nvSpPr>
                      <p:cNvPr id="21" name="TextBox 20">
                        <a:extLst>
                          <a:ext uri="{FF2B5EF4-FFF2-40B4-BE49-F238E27FC236}">
                            <a16:creationId xmlns:a16="http://schemas.microsoft.com/office/drawing/2014/main" id="{ED193A74-4E86-6A13-1B19-A5BBFB4A3BBD}"/>
                          </a:ext>
                        </a:extLst>
                      </p:cNvPr>
                      <p:cNvSpPr txBox="1"/>
                      <p:nvPr/>
                    </p:nvSpPr>
                    <p:spPr>
                      <a:xfrm rot="16200000">
                        <a:off x="973092" y="4803325"/>
                        <a:ext cx="103105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Latitude [°N]</a:t>
                        </a:r>
                      </a:p>
                    </p:txBody>
                  </p:sp>
                  <p:sp>
                    <p:nvSpPr>
                      <p:cNvPr id="22" name="TextBox 21">
                        <a:extLst>
                          <a:ext uri="{FF2B5EF4-FFF2-40B4-BE49-F238E27FC236}">
                            <a16:creationId xmlns:a16="http://schemas.microsoft.com/office/drawing/2014/main" id="{BC87CD28-CFF4-D751-0642-0206A4CE8817}"/>
                          </a:ext>
                        </a:extLst>
                      </p:cNvPr>
                      <p:cNvSpPr txBox="1"/>
                      <p:nvPr/>
                    </p:nvSpPr>
                    <p:spPr>
                      <a:xfrm>
                        <a:off x="3561657" y="8020079"/>
                        <a:ext cx="114967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Longitude [°E]</a:t>
                        </a:r>
                      </a:p>
                    </p:txBody>
                  </p:sp>
                </p:grpSp>
                <p:sp>
                  <p:nvSpPr>
                    <p:cNvPr id="3" name="TextBox 2">
                      <a:extLst>
                        <a:ext uri="{FF2B5EF4-FFF2-40B4-BE49-F238E27FC236}">
                          <a16:creationId xmlns:a16="http://schemas.microsoft.com/office/drawing/2014/main" id="{20A2BCD4-32FB-862A-36F8-1F2466F01ADD}"/>
                        </a:ext>
                      </a:extLst>
                    </p:cNvPr>
                    <p:cNvSpPr txBox="1"/>
                    <p:nvPr/>
                  </p:nvSpPr>
                  <p:spPr>
                    <a:xfrm>
                      <a:off x="3726448" y="6129146"/>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4" name="TextBox 3">
                      <a:extLst>
                        <a:ext uri="{FF2B5EF4-FFF2-40B4-BE49-F238E27FC236}">
                          <a16:creationId xmlns:a16="http://schemas.microsoft.com/office/drawing/2014/main" id="{CD4239E8-2F97-D176-8050-DEEBA3462291}"/>
                        </a:ext>
                      </a:extLst>
                    </p:cNvPr>
                    <p:cNvSpPr txBox="1"/>
                    <p:nvPr/>
                  </p:nvSpPr>
                  <p:spPr>
                    <a:xfrm rot="16200000">
                      <a:off x="2876274" y="5073513"/>
                      <a:ext cx="123623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Elevation, z [m]</a:t>
                      </a:r>
                    </a:p>
                  </p:txBody>
                </p:sp>
              </p:grpSp>
            </p:grpSp>
            <p:sp>
              <p:nvSpPr>
                <p:cNvPr id="9" name="TextBox 8">
                  <a:extLst>
                    <a:ext uri="{FF2B5EF4-FFF2-40B4-BE49-F238E27FC236}">
                      <a16:creationId xmlns:a16="http://schemas.microsoft.com/office/drawing/2014/main" id="{8AC8D658-BEE1-0DFA-FDF9-950640312125}"/>
                    </a:ext>
                  </a:extLst>
                </p:cNvPr>
                <p:cNvSpPr txBox="1"/>
                <p:nvPr/>
              </p:nvSpPr>
              <p:spPr>
                <a:xfrm>
                  <a:off x="3651807" y="3940339"/>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pic>
              <p:nvPicPr>
                <p:cNvPr id="30" name="Picture 29">
                  <a:extLst>
                    <a:ext uri="{FF2B5EF4-FFF2-40B4-BE49-F238E27FC236}">
                      <a16:creationId xmlns:a16="http://schemas.microsoft.com/office/drawing/2014/main" id="{E1FC7566-B888-DC63-FA2D-D35B7B18EBC4}"/>
                    </a:ext>
                  </a:extLst>
                </p:cNvPr>
                <p:cNvPicPr>
                  <a:picLocks noChangeAspect="1"/>
                </p:cNvPicPr>
                <p:nvPr/>
              </p:nvPicPr>
              <p:blipFill rotWithShape="1">
                <a:blip r:embed="rId4"/>
                <a:srcRect l="5965" b="7077"/>
                <a:stretch/>
              </p:blipFill>
              <p:spPr>
                <a:xfrm>
                  <a:off x="3499542" y="4357356"/>
                  <a:ext cx="2399050" cy="1821667"/>
                </a:xfrm>
                <a:prstGeom prst="rect">
                  <a:avLst/>
                </a:prstGeom>
              </p:spPr>
            </p:pic>
            <p:sp>
              <p:nvSpPr>
                <p:cNvPr id="13" name="TextBox 12">
                  <a:extLst>
                    <a:ext uri="{FF2B5EF4-FFF2-40B4-BE49-F238E27FC236}">
                      <a16:creationId xmlns:a16="http://schemas.microsoft.com/office/drawing/2014/main" id="{58A67FCE-D9E1-69AC-C770-4C1DC201DB4B}"/>
                    </a:ext>
                  </a:extLst>
                </p:cNvPr>
                <p:cNvSpPr txBox="1"/>
                <p:nvPr/>
              </p:nvSpPr>
              <p:spPr>
                <a:xfrm rot="16200000">
                  <a:off x="5280808" y="2479062"/>
                  <a:ext cx="123623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Elevation, z [m]</a:t>
                  </a:r>
                </a:p>
              </p:txBody>
            </p:sp>
            <p:pic>
              <p:nvPicPr>
                <p:cNvPr id="14" name="Picture 13">
                  <a:extLst>
                    <a:ext uri="{FF2B5EF4-FFF2-40B4-BE49-F238E27FC236}">
                      <a16:creationId xmlns:a16="http://schemas.microsoft.com/office/drawing/2014/main" id="{37F70338-BBDE-5D65-DB7E-B95F6B17EA9B}"/>
                    </a:ext>
                  </a:extLst>
                </p:cNvPr>
                <p:cNvPicPr>
                  <a:picLocks noChangeAspect="1"/>
                </p:cNvPicPr>
                <p:nvPr/>
              </p:nvPicPr>
              <p:blipFill rotWithShape="1">
                <a:blip r:embed="rId3"/>
                <a:srcRect l="82926" r="4685"/>
                <a:stretch/>
              </p:blipFill>
              <p:spPr>
                <a:xfrm>
                  <a:off x="5484644" y="1297322"/>
                  <a:ext cx="348568" cy="2684147"/>
                </a:xfrm>
                <a:prstGeom prst="rect">
                  <a:avLst/>
                </a:prstGeom>
              </p:spPr>
            </p:pic>
            <p:sp>
              <p:nvSpPr>
                <p:cNvPr id="31" name="TextBox 30">
                  <a:extLst>
                    <a:ext uri="{FF2B5EF4-FFF2-40B4-BE49-F238E27FC236}">
                      <a16:creationId xmlns:a16="http://schemas.microsoft.com/office/drawing/2014/main" id="{4A7AB16A-01AD-E3E2-D491-06525C552B88}"/>
                    </a:ext>
                  </a:extLst>
                </p:cNvPr>
                <p:cNvSpPr txBox="1"/>
                <p:nvPr/>
              </p:nvSpPr>
              <p:spPr>
                <a:xfrm>
                  <a:off x="3574703" y="5712129"/>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a:t>
                  </a:r>
                </a:p>
              </p:txBody>
            </p:sp>
          </p:grpSp>
          <p:sp>
            <p:nvSpPr>
              <p:cNvPr id="12" name="TextBox 11">
                <a:extLst>
                  <a:ext uri="{FF2B5EF4-FFF2-40B4-BE49-F238E27FC236}">
                    <a16:creationId xmlns:a16="http://schemas.microsoft.com/office/drawing/2014/main" id="{EDE0410C-B8C7-A8F9-EBEA-D51D183BA33B}"/>
                  </a:ext>
                </a:extLst>
              </p:cNvPr>
              <p:cNvSpPr txBox="1"/>
              <p:nvPr/>
            </p:nvSpPr>
            <p:spPr>
              <a:xfrm rot="16200000">
                <a:off x="2295750" y="2591376"/>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grpSp>
      </p:grpSp>
    </p:spTree>
    <p:extLst>
      <p:ext uri="{BB962C8B-B14F-4D97-AF65-F5344CB8AC3E}">
        <p14:creationId xmlns:p14="http://schemas.microsoft.com/office/powerpoint/2010/main" val="92002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AA15A3-8674-6838-FACA-226ED987C415}"/>
              </a:ext>
            </a:extLst>
          </p:cNvPr>
          <p:cNvSpPr txBox="1"/>
          <p:nvPr/>
        </p:nvSpPr>
        <p:spPr>
          <a:xfrm>
            <a:off x="0" y="1088136"/>
            <a:ext cx="7315200" cy="369332"/>
          </a:xfrm>
          <a:prstGeom prst="rect">
            <a:avLst/>
          </a:prstGeom>
          <a:noFill/>
        </p:spPr>
        <p:txBody>
          <a:bodyPr wrap="square" rtlCol="0">
            <a:spAutoFit/>
          </a:bodyPr>
          <a:lstStyle/>
          <a:p>
            <a:pPr algn="ctr"/>
            <a:r>
              <a:rPr lang="en-US" dirty="0"/>
              <a:t>Figure 7 edited – </a:t>
            </a:r>
            <a:r>
              <a:rPr lang="en-US" dirty="0" err="1"/>
              <a:t>microSWIFT</a:t>
            </a:r>
            <a:r>
              <a:rPr lang="en-US" dirty="0"/>
              <a:t> spectral validation</a:t>
            </a:r>
          </a:p>
        </p:txBody>
      </p:sp>
      <p:sp>
        <p:nvSpPr>
          <p:cNvPr id="18" name="TextBox 17">
            <a:extLst>
              <a:ext uri="{FF2B5EF4-FFF2-40B4-BE49-F238E27FC236}">
                <a16:creationId xmlns:a16="http://schemas.microsoft.com/office/drawing/2014/main" id="{85D80CBB-8329-CB75-DBAD-28EF9423CBFA}"/>
              </a:ext>
            </a:extLst>
          </p:cNvPr>
          <p:cNvSpPr txBox="1"/>
          <p:nvPr/>
        </p:nvSpPr>
        <p:spPr>
          <a:xfrm>
            <a:off x="5070683" y="6914884"/>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grpSp>
        <p:nvGrpSpPr>
          <p:cNvPr id="65" name="Group 64">
            <a:extLst>
              <a:ext uri="{FF2B5EF4-FFF2-40B4-BE49-F238E27FC236}">
                <a16:creationId xmlns:a16="http://schemas.microsoft.com/office/drawing/2014/main" id="{E9F0E141-61DE-EC86-FD37-64A847F39C50}"/>
              </a:ext>
            </a:extLst>
          </p:cNvPr>
          <p:cNvGrpSpPr/>
          <p:nvPr/>
        </p:nvGrpSpPr>
        <p:grpSpPr>
          <a:xfrm>
            <a:off x="488644" y="1680308"/>
            <a:ext cx="6212863" cy="8088912"/>
            <a:chOff x="488644" y="1680308"/>
            <a:chExt cx="6212863" cy="8088912"/>
          </a:xfrm>
        </p:grpSpPr>
        <p:grpSp>
          <p:nvGrpSpPr>
            <p:cNvPr id="61" name="Group 60">
              <a:extLst>
                <a:ext uri="{FF2B5EF4-FFF2-40B4-BE49-F238E27FC236}">
                  <a16:creationId xmlns:a16="http://schemas.microsoft.com/office/drawing/2014/main" id="{684ECAC4-4563-7054-9058-265BF0AAA702}"/>
                </a:ext>
              </a:extLst>
            </p:cNvPr>
            <p:cNvGrpSpPr/>
            <p:nvPr/>
          </p:nvGrpSpPr>
          <p:grpSpPr>
            <a:xfrm>
              <a:off x="488644" y="1680308"/>
              <a:ext cx="6212863" cy="8088912"/>
              <a:chOff x="488644" y="1680308"/>
              <a:chExt cx="6212863" cy="8088912"/>
            </a:xfrm>
          </p:grpSpPr>
          <p:grpSp>
            <p:nvGrpSpPr>
              <p:cNvPr id="59" name="Group 58">
                <a:extLst>
                  <a:ext uri="{FF2B5EF4-FFF2-40B4-BE49-F238E27FC236}">
                    <a16:creationId xmlns:a16="http://schemas.microsoft.com/office/drawing/2014/main" id="{06D36C56-6837-79D4-660C-4B999F8BA3A9}"/>
                  </a:ext>
                </a:extLst>
              </p:cNvPr>
              <p:cNvGrpSpPr/>
              <p:nvPr/>
            </p:nvGrpSpPr>
            <p:grpSpPr>
              <a:xfrm>
                <a:off x="488644" y="1680308"/>
                <a:ext cx="6212863" cy="8088912"/>
                <a:chOff x="488644" y="1680308"/>
                <a:chExt cx="6212863" cy="8088912"/>
              </a:xfrm>
            </p:grpSpPr>
            <p:grpSp>
              <p:nvGrpSpPr>
                <p:cNvPr id="52" name="Group 51">
                  <a:extLst>
                    <a:ext uri="{FF2B5EF4-FFF2-40B4-BE49-F238E27FC236}">
                      <a16:creationId xmlns:a16="http://schemas.microsoft.com/office/drawing/2014/main" id="{4F38B318-8B18-4EC4-9ED8-65AF033C5CAC}"/>
                    </a:ext>
                  </a:extLst>
                </p:cNvPr>
                <p:cNvGrpSpPr/>
                <p:nvPr/>
              </p:nvGrpSpPr>
              <p:grpSpPr>
                <a:xfrm>
                  <a:off x="488644" y="1680308"/>
                  <a:ext cx="6212863" cy="8088912"/>
                  <a:chOff x="488644" y="1680308"/>
                  <a:chExt cx="6212863" cy="8088912"/>
                </a:xfrm>
              </p:grpSpPr>
              <p:grpSp>
                <p:nvGrpSpPr>
                  <p:cNvPr id="48" name="Group 47">
                    <a:extLst>
                      <a:ext uri="{FF2B5EF4-FFF2-40B4-BE49-F238E27FC236}">
                        <a16:creationId xmlns:a16="http://schemas.microsoft.com/office/drawing/2014/main" id="{0C30A33A-1387-3E96-D7B8-64F321A96B2C}"/>
                      </a:ext>
                    </a:extLst>
                  </p:cNvPr>
                  <p:cNvGrpSpPr/>
                  <p:nvPr/>
                </p:nvGrpSpPr>
                <p:grpSpPr>
                  <a:xfrm>
                    <a:off x="488644" y="1680308"/>
                    <a:ext cx="6212863" cy="8088912"/>
                    <a:chOff x="488644" y="1680308"/>
                    <a:chExt cx="6212863" cy="8088912"/>
                  </a:xfrm>
                </p:grpSpPr>
                <p:grpSp>
                  <p:nvGrpSpPr>
                    <p:cNvPr id="46" name="Group 45">
                      <a:extLst>
                        <a:ext uri="{FF2B5EF4-FFF2-40B4-BE49-F238E27FC236}">
                          <a16:creationId xmlns:a16="http://schemas.microsoft.com/office/drawing/2014/main" id="{BA3AB0AD-00FE-552F-1E14-5506F594410B}"/>
                        </a:ext>
                      </a:extLst>
                    </p:cNvPr>
                    <p:cNvGrpSpPr/>
                    <p:nvPr/>
                  </p:nvGrpSpPr>
                  <p:grpSpPr>
                    <a:xfrm>
                      <a:off x="488644" y="1680308"/>
                      <a:ext cx="6212863" cy="8088912"/>
                      <a:chOff x="488644" y="1680308"/>
                      <a:chExt cx="6212863" cy="8088912"/>
                    </a:xfrm>
                  </p:grpSpPr>
                  <p:grpSp>
                    <p:nvGrpSpPr>
                      <p:cNvPr id="3" name="Group 2">
                        <a:extLst>
                          <a:ext uri="{FF2B5EF4-FFF2-40B4-BE49-F238E27FC236}">
                            <a16:creationId xmlns:a16="http://schemas.microsoft.com/office/drawing/2014/main" id="{020A411F-FDD5-0AB8-9229-53EDED116FAE}"/>
                          </a:ext>
                        </a:extLst>
                      </p:cNvPr>
                      <p:cNvGrpSpPr/>
                      <p:nvPr/>
                    </p:nvGrpSpPr>
                    <p:grpSpPr>
                      <a:xfrm>
                        <a:off x="488644" y="1680308"/>
                        <a:ext cx="6212863" cy="8088912"/>
                        <a:chOff x="488644" y="1680308"/>
                        <a:chExt cx="6212863" cy="8088912"/>
                      </a:xfrm>
                    </p:grpSpPr>
                    <p:grpSp>
                      <p:nvGrpSpPr>
                        <p:cNvPr id="6" name="Group 5">
                          <a:extLst>
                            <a:ext uri="{FF2B5EF4-FFF2-40B4-BE49-F238E27FC236}">
                              <a16:creationId xmlns:a16="http://schemas.microsoft.com/office/drawing/2014/main" id="{1A84A505-A71A-555B-29C3-840D69BC018B}"/>
                            </a:ext>
                          </a:extLst>
                        </p:cNvPr>
                        <p:cNvGrpSpPr/>
                        <p:nvPr/>
                      </p:nvGrpSpPr>
                      <p:grpSpPr>
                        <a:xfrm>
                          <a:off x="488644" y="1680308"/>
                          <a:ext cx="6212863" cy="8088912"/>
                          <a:chOff x="551168" y="1625600"/>
                          <a:chExt cx="6212863" cy="8088912"/>
                        </a:xfrm>
                      </p:grpSpPr>
                      <p:grpSp>
                        <p:nvGrpSpPr>
                          <p:cNvPr id="44" name="Group 43">
                            <a:extLst>
                              <a:ext uri="{FF2B5EF4-FFF2-40B4-BE49-F238E27FC236}">
                                <a16:creationId xmlns:a16="http://schemas.microsoft.com/office/drawing/2014/main" id="{56D1C8C6-3EF6-C7A0-A416-D35993A43A61}"/>
                              </a:ext>
                            </a:extLst>
                          </p:cNvPr>
                          <p:cNvGrpSpPr/>
                          <p:nvPr/>
                        </p:nvGrpSpPr>
                        <p:grpSpPr>
                          <a:xfrm>
                            <a:off x="551168" y="1625600"/>
                            <a:ext cx="6212863" cy="8088912"/>
                            <a:chOff x="1102337" y="1587500"/>
                            <a:chExt cx="6212863" cy="8088912"/>
                          </a:xfrm>
                        </p:grpSpPr>
                        <p:sp>
                          <p:nvSpPr>
                            <p:cNvPr id="43" name="Rectangle 42">
                              <a:extLst>
                                <a:ext uri="{FF2B5EF4-FFF2-40B4-BE49-F238E27FC236}">
                                  <a16:creationId xmlns:a16="http://schemas.microsoft.com/office/drawing/2014/main" id="{F16CDEC5-E73B-654B-425B-9A4DB31B493C}"/>
                                </a:ext>
                              </a:extLst>
                            </p:cNvPr>
                            <p:cNvSpPr/>
                            <p:nvPr/>
                          </p:nvSpPr>
                          <p:spPr>
                            <a:xfrm>
                              <a:off x="1102337" y="1587500"/>
                              <a:ext cx="6212863" cy="803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58753092-8846-E058-5043-DAA0E60FC595}"/>
                                </a:ext>
                              </a:extLst>
                            </p:cNvPr>
                            <p:cNvGrpSpPr/>
                            <p:nvPr/>
                          </p:nvGrpSpPr>
                          <p:grpSpPr>
                            <a:xfrm>
                              <a:off x="1102338" y="1691126"/>
                              <a:ext cx="5768019" cy="7985286"/>
                              <a:chOff x="1102338" y="1691126"/>
                              <a:chExt cx="5768019" cy="7985286"/>
                            </a:xfrm>
                          </p:grpSpPr>
                          <p:grpSp>
                            <p:nvGrpSpPr>
                              <p:cNvPr id="30" name="Group 29">
                                <a:extLst>
                                  <a:ext uri="{FF2B5EF4-FFF2-40B4-BE49-F238E27FC236}">
                                    <a16:creationId xmlns:a16="http://schemas.microsoft.com/office/drawing/2014/main" id="{F391FA30-55C8-70CD-8C9B-3F76F7248A1C}"/>
                                  </a:ext>
                                </a:extLst>
                              </p:cNvPr>
                              <p:cNvGrpSpPr/>
                              <p:nvPr/>
                            </p:nvGrpSpPr>
                            <p:grpSpPr>
                              <a:xfrm>
                                <a:off x="1102338" y="1691126"/>
                                <a:ext cx="2934474" cy="4725439"/>
                                <a:chOff x="1102338" y="1691126"/>
                                <a:chExt cx="2934474" cy="4725439"/>
                              </a:xfrm>
                            </p:grpSpPr>
                            <p:sp>
                              <p:nvSpPr>
                                <p:cNvPr id="8" name="TextBox 7">
                                  <a:extLst>
                                    <a:ext uri="{FF2B5EF4-FFF2-40B4-BE49-F238E27FC236}">
                                      <a16:creationId xmlns:a16="http://schemas.microsoft.com/office/drawing/2014/main" id="{86A0D35B-08DD-050F-D848-500A4FE15656}"/>
                                    </a:ext>
                                  </a:extLst>
                                </p:cNvPr>
                                <p:cNvSpPr txBox="1"/>
                                <p:nvPr/>
                              </p:nvSpPr>
                              <p:spPr>
                                <a:xfrm rot="16200000">
                                  <a:off x="2779581" y="283013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9" name="TextBox 8">
                                  <a:extLst>
                                    <a:ext uri="{FF2B5EF4-FFF2-40B4-BE49-F238E27FC236}">
                                      <a16:creationId xmlns:a16="http://schemas.microsoft.com/office/drawing/2014/main" id="{B331EECB-D7F7-7B6C-D78E-D33F7EDE77EC}"/>
                                    </a:ext>
                                  </a:extLst>
                                </p:cNvPr>
                                <p:cNvSpPr txBox="1"/>
                                <p:nvPr/>
                              </p:nvSpPr>
                              <p:spPr>
                                <a:xfrm rot="16200000">
                                  <a:off x="2280166" y="285620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0" name="TextBox 9">
                                  <a:extLst>
                                    <a:ext uri="{FF2B5EF4-FFF2-40B4-BE49-F238E27FC236}">
                                      <a16:creationId xmlns:a16="http://schemas.microsoft.com/office/drawing/2014/main" id="{D8CA14E1-C06D-5AC2-E74E-4FC15E989672}"/>
                                    </a:ext>
                                  </a:extLst>
                                </p:cNvPr>
                                <p:cNvSpPr txBox="1"/>
                                <p:nvPr/>
                              </p:nvSpPr>
                              <p:spPr>
                                <a:xfrm rot="16200000">
                                  <a:off x="1883968" y="285620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12" name="TextBox 11">
                                  <a:extLst>
                                    <a:ext uri="{FF2B5EF4-FFF2-40B4-BE49-F238E27FC236}">
                                      <a16:creationId xmlns:a16="http://schemas.microsoft.com/office/drawing/2014/main" id="{E317FBD9-7757-F3A7-6988-53792203ABD8}"/>
                                    </a:ext>
                                  </a:extLst>
                                </p:cNvPr>
                                <p:cNvSpPr txBox="1"/>
                                <p:nvPr/>
                              </p:nvSpPr>
                              <p:spPr>
                                <a:xfrm rot="16200000">
                                  <a:off x="-640143" y="3886174"/>
                                  <a:ext cx="383785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13" name="TextBox 12">
                                  <a:extLst>
                                    <a:ext uri="{FF2B5EF4-FFF2-40B4-BE49-F238E27FC236}">
                                      <a16:creationId xmlns:a16="http://schemas.microsoft.com/office/drawing/2014/main" id="{1D8A99B3-E3BF-AFC4-097A-8B128542153C}"/>
                                    </a:ext>
                                  </a:extLst>
                                </p:cNvPr>
                                <p:cNvSpPr txBox="1"/>
                                <p:nvPr/>
                              </p:nvSpPr>
                              <p:spPr>
                                <a:xfrm>
                                  <a:off x="1667168" y="6139566"/>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pic>
                              <p:nvPicPr>
                                <p:cNvPr id="14" name="Picture 13">
                                  <a:extLst>
                                    <a:ext uri="{FF2B5EF4-FFF2-40B4-BE49-F238E27FC236}">
                                      <a16:creationId xmlns:a16="http://schemas.microsoft.com/office/drawing/2014/main" id="{73BE88EB-C4C9-A045-F6F1-87F0BB64513D}"/>
                                    </a:ext>
                                  </a:extLst>
                                </p:cNvPr>
                                <p:cNvPicPr>
                                  <a:picLocks noChangeAspect="1"/>
                                </p:cNvPicPr>
                                <p:nvPr/>
                              </p:nvPicPr>
                              <p:blipFill rotWithShape="1">
                                <a:blip r:embed="rId2"/>
                                <a:srcRect l="77803" t="10993" r="16627" b="10371"/>
                                <a:stretch/>
                              </p:blipFill>
                              <p:spPr>
                                <a:xfrm rot="5400000">
                                  <a:off x="2512256" y="922618"/>
                                  <a:ext cx="156626" cy="2211385"/>
                                </a:xfrm>
                                <a:prstGeom prst="rect">
                                  <a:avLst/>
                                </a:prstGeom>
                              </p:spPr>
                            </p:pic>
                            <p:sp>
                              <p:nvSpPr>
                                <p:cNvPr id="15" name="TextBox 14">
                                  <a:extLst>
                                    <a:ext uri="{FF2B5EF4-FFF2-40B4-BE49-F238E27FC236}">
                                      <a16:creationId xmlns:a16="http://schemas.microsoft.com/office/drawing/2014/main" id="{65C8E61F-E81B-4353-FB65-59313F686BE1}"/>
                                    </a:ext>
                                  </a:extLst>
                                </p:cNvPr>
                                <p:cNvSpPr txBox="1"/>
                                <p:nvPr/>
                              </p:nvSpPr>
                              <p:spPr>
                                <a:xfrm>
                                  <a:off x="1491760" y="1691126"/>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16" name="TextBox 15">
                                  <a:extLst>
                                    <a:ext uri="{FF2B5EF4-FFF2-40B4-BE49-F238E27FC236}">
                                      <a16:creationId xmlns:a16="http://schemas.microsoft.com/office/drawing/2014/main" id="{6C2875E7-B356-A7B3-6B61-0FC7B7C07090}"/>
                                    </a:ext>
                                  </a:extLst>
                                </p:cNvPr>
                                <p:cNvSpPr txBox="1"/>
                                <p:nvPr/>
                              </p:nvSpPr>
                              <p:spPr>
                                <a:xfrm>
                                  <a:off x="1102338" y="1780975"/>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17:04</a:t>
                                  </a:r>
                                </a:p>
                              </p:txBody>
                            </p:sp>
                            <p:sp>
                              <p:nvSpPr>
                                <p:cNvPr id="17" name="TextBox 16">
                                  <a:extLst>
                                    <a:ext uri="{FF2B5EF4-FFF2-40B4-BE49-F238E27FC236}">
                                      <a16:creationId xmlns:a16="http://schemas.microsoft.com/office/drawing/2014/main" id="{BCDCA5C9-2EE5-4513-0ED6-BB5D87BDA65B}"/>
                                    </a:ext>
                                  </a:extLst>
                                </p:cNvPr>
                                <p:cNvSpPr txBox="1"/>
                                <p:nvPr/>
                              </p:nvSpPr>
                              <p:spPr>
                                <a:xfrm>
                                  <a:off x="3034615" y="1784714"/>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17:41</a:t>
                                  </a:r>
                                </a:p>
                              </p:txBody>
                            </p:sp>
                          </p:grpSp>
                          <p:grpSp>
                            <p:nvGrpSpPr>
                              <p:cNvPr id="31" name="Group 30">
                                <a:extLst>
                                  <a:ext uri="{FF2B5EF4-FFF2-40B4-BE49-F238E27FC236}">
                                    <a16:creationId xmlns:a16="http://schemas.microsoft.com/office/drawing/2014/main" id="{C9CD0626-D426-0D42-8EC1-5D9BEA8FE2EE}"/>
                                  </a:ext>
                                </a:extLst>
                              </p:cNvPr>
                              <p:cNvGrpSpPr/>
                              <p:nvPr/>
                            </p:nvGrpSpPr>
                            <p:grpSpPr>
                              <a:xfrm>
                                <a:off x="3883115" y="2174946"/>
                                <a:ext cx="2987242" cy="3818697"/>
                                <a:chOff x="3883115" y="2174946"/>
                                <a:chExt cx="2987242" cy="3818697"/>
                              </a:xfrm>
                            </p:grpSpPr>
                            <p:sp>
                              <p:nvSpPr>
                                <p:cNvPr id="19" name="TextBox 18">
                                  <a:extLst>
                                    <a:ext uri="{FF2B5EF4-FFF2-40B4-BE49-F238E27FC236}">
                                      <a16:creationId xmlns:a16="http://schemas.microsoft.com/office/drawing/2014/main" id="{4E248D4B-41DB-0AAF-2BD3-457B8C0FEBE1}"/>
                                    </a:ext>
                                  </a:extLst>
                                </p:cNvPr>
                                <p:cNvSpPr txBox="1"/>
                                <p:nvPr/>
                              </p:nvSpPr>
                              <p:spPr>
                                <a:xfrm rot="16200000">
                                  <a:off x="5896471" y="3203932"/>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20" name="TextBox 19">
                                  <a:extLst>
                                    <a:ext uri="{FF2B5EF4-FFF2-40B4-BE49-F238E27FC236}">
                                      <a16:creationId xmlns:a16="http://schemas.microsoft.com/office/drawing/2014/main" id="{AD8CB58B-9141-EEC6-C9C7-412F745758AB}"/>
                                    </a:ext>
                                  </a:extLst>
                                </p:cNvPr>
                                <p:cNvSpPr txBox="1"/>
                                <p:nvPr/>
                              </p:nvSpPr>
                              <p:spPr>
                                <a:xfrm rot="16200000">
                                  <a:off x="5221175" y="320454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21" name="TextBox 20">
                                  <a:extLst>
                                    <a:ext uri="{FF2B5EF4-FFF2-40B4-BE49-F238E27FC236}">
                                      <a16:creationId xmlns:a16="http://schemas.microsoft.com/office/drawing/2014/main" id="{4182B8CB-125F-AF5D-D72E-622813FD0140}"/>
                                    </a:ext>
                                  </a:extLst>
                                </p:cNvPr>
                                <p:cNvSpPr txBox="1"/>
                                <p:nvPr/>
                              </p:nvSpPr>
                              <p:spPr>
                                <a:xfrm rot="16200000">
                                  <a:off x="4766012" y="319350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23" name="TextBox 22">
                                  <a:extLst>
                                    <a:ext uri="{FF2B5EF4-FFF2-40B4-BE49-F238E27FC236}">
                                      <a16:creationId xmlns:a16="http://schemas.microsoft.com/office/drawing/2014/main" id="{F81635BB-40EE-A14B-C157-D8CF53F665F1}"/>
                                    </a:ext>
                                  </a:extLst>
                                </p:cNvPr>
                                <p:cNvSpPr txBox="1"/>
                                <p:nvPr/>
                              </p:nvSpPr>
                              <p:spPr>
                                <a:xfrm rot="16200000">
                                  <a:off x="2316461" y="3741600"/>
                                  <a:ext cx="34103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4" name="TextBox 23">
                                  <a:extLst>
                                    <a:ext uri="{FF2B5EF4-FFF2-40B4-BE49-F238E27FC236}">
                                      <a16:creationId xmlns:a16="http://schemas.microsoft.com/office/drawing/2014/main" id="{46280B7D-FD33-FF89-1111-756755D0C172}"/>
                                    </a:ext>
                                  </a:extLst>
                                </p:cNvPr>
                                <p:cNvSpPr txBox="1"/>
                                <p:nvPr/>
                              </p:nvSpPr>
                              <p:spPr>
                                <a:xfrm>
                                  <a:off x="4324693" y="5716644"/>
                                  <a:ext cx="254566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grpSp>
                          <p:grpSp>
                            <p:nvGrpSpPr>
                              <p:cNvPr id="41" name="Group 40">
                                <a:extLst>
                                  <a:ext uri="{FF2B5EF4-FFF2-40B4-BE49-F238E27FC236}">
                                    <a16:creationId xmlns:a16="http://schemas.microsoft.com/office/drawing/2014/main" id="{19502345-1367-62AD-EA9E-265702D0DB63}"/>
                                  </a:ext>
                                </a:extLst>
                              </p:cNvPr>
                              <p:cNvGrpSpPr/>
                              <p:nvPr/>
                            </p:nvGrpSpPr>
                            <p:grpSpPr>
                              <a:xfrm>
                                <a:off x="2229112" y="6800982"/>
                                <a:ext cx="3909234" cy="2875430"/>
                                <a:chOff x="2319088" y="6803406"/>
                                <a:chExt cx="3909234" cy="2875430"/>
                              </a:xfrm>
                            </p:grpSpPr>
                            <p:sp>
                              <p:nvSpPr>
                                <p:cNvPr id="28" name="TextBox 27">
                                  <a:extLst>
                                    <a:ext uri="{FF2B5EF4-FFF2-40B4-BE49-F238E27FC236}">
                                      <a16:creationId xmlns:a16="http://schemas.microsoft.com/office/drawing/2014/main" id="{86738B6C-9278-C5E2-1590-0249E736388D}"/>
                                    </a:ext>
                                  </a:extLst>
                                </p:cNvPr>
                                <p:cNvSpPr txBox="1"/>
                                <p:nvPr/>
                              </p:nvSpPr>
                              <p:spPr>
                                <a:xfrm rot="16200000">
                                  <a:off x="1266052" y="7856442"/>
                                  <a:ext cx="238307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Energy Density [m</a:t>
                                  </a:r>
                                  <a:r>
                                    <a:rPr lang="en-US" sz="1200" baseline="30000" dirty="0">
                                      <a:latin typeface="Arial" panose="020B0604020202020204" pitchFamily="34" charset="0"/>
                                      <a:cs typeface="Arial" panose="020B0604020202020204" pitchFamily="34" charset="0"/>
                                    </a:rPr>
                                    <a:t>2 </a:t>
                                  </a:r>
                                  <a:r>
                                    <a:rPr lang="en-US" sz="1200" dirty="0">
                                      <a:latin typeface="Arial" panose="020B0604020202020204" pitchFamily="34" charset="0"/>
                                      <a:cs typeface="Arial" panose="020B0604020202020204" pitchFamily="34" charset="0"/>
                                    </a:rPr>
                                    <a:t>Hz</a:t>
                                  </a: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a:t>
                                  </a:r>
                                  <a:endParaRPr lang="en-US" sz="1200" baseline="30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D6AF4C60-FD16-9023-E530-D2A2E43D7C8C}"/>
                                    </a:ext>
                                  </a:extLst>
                                </p:cNvPr>
                                <p:cNvSpPr txBox="1"/>
                                <p:nvPr/>
                              </p:nvSpPr>
                              <p:spPr>
                                <a:xfrm>
                                  <a:off x="2925583" y="9401837"/>
                                  <a:ext cx="330273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Frequency [Hz]</a:t>
                                  </a:r>
                                </a:p>
                              </p:txBody>
                            </p:sp>
                          </p:grpSp>
                        </p:grpSp>
                      </p:grpSp>
                      <p:pic>
                        <p:nvPicPr>
                          <p:cNvPr id="5" name="Picture 4">
                            <a:extLst>
                              <a:ext uri="{FF2B5EF4-FFF2-40B4-BE49-F238E27FC236}">
                                <a16:creationId xmlns:a16="http://schemas.microsoft.com/office/drawing/2014/main" id="{D11B6853-D2DB-B534-CCA8-21642469AC67}"/>
                              </a:ext>
                            </a:extLst>
                          </p:cNvPr>
                          <p:cNvPicPr>
                            <a:picLocks noChangeAspect="1"/>
                          </p:cNvPicPr>
                          <p:nvPr/>
                        </p:nvPicPr>
                        <p:blipFill rotWithShape="1">
                          <a:blip r:embed="rId3"/>
                          <a:srcRect l="5737" b="5684"/>
                          <a:stretch/>
                        </p:blipFill>
                        <p:spPr>
                          <a:xfrm>
                            <a:off x="1972441" y="6451787"/>
                            <a:ext cx="4050994" cy="3039919"/>
                          </a:xfrm>
                          <a:prstGeom prst="rect">
                            <a:avLst/>
                          </a:prstGeom>
                        </p:spPr>
                      </p:pic>
                    </p:grpSp>
                    <p:pic>
                      <p:nvPicPr>
                        <p:cNvPr id="2" name="Picture 1">
                          <a:extLst>
                            <a:ext uri="{FF2B5EF4-FFF2-40B4-BE49-F238E27FC236}">
                              <a16:creationId xmlns:a16="http://schemas.microsoft.com/office/drawing/2014/main" id="{820C32F2-F5B5-44F2-C7E6-54260D81130D}"/>
                            </a:ext>
                          </a:extLst>
                        </p:cNvPr>
                        <p:cNvPicPr>
                          <a:picLocks noChangeAspect="1"/>
                        </p:cNvPicPr>
                        <p:nvPr/>
                      </p:nvPicPr>
                      <p:blipFill rotWithShape="1">
                        <a:blip r:embed="rId4"/>
                        <a:srcRect l="5317" t="10933" r="7989" b="6935"/>
                        <a:stretch/>
                      </p:blipFill>
                      <p:spPr>
                        <a:xfrm>
                          <a:off x="3528364" y="2184855"/>
                          <a:ext cx="2910935" cy="3676952"/>
                        </a:xfrm>
                        <a:prstGeom prst="rect">
                          <a:avLst/>
                        </a:prstGeom>
                      </p:spPr>
                    </p:pic>
                  </p:grpSp>
                  <p:sp>
                    <p:nvSpPr>
                      <p:cNvPr id="33" name="Rectangle 32">
                        <a:extLst>
                          <a:ext uri="{FF2B5EF4-FFF2-40B4-BE49-F238E27FC236}">
                            <a16:creationId xmlns:a16="http://schemas.microsoft.com/office/drawing/2014/main" id="{539B0DC5-BE01-FA0A-42D4-77CD9FEA1D12}"/>
                          </a:ext>
                        </a:extLst>
                      </p:cNvPr>
                      <p:cNvSpPr/>
                      <p:nvPr/>
                    </p:nvSpPr>
                    <p:spPr>
                      <a:xfrm>
                        <a:off x="4713460" y="4544010"/>
                        <a:ext cx="379374" cy="958914"/>
                      </a:xfrm>
                      <a:prstGeom prst="rect">
                        <a:avLst/>
                      </a:prstGeom>
                      <a:no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6788A5AD-C28E-44CB-2188-6EC53048D0A8}"/>
                          </a:ext>
                        </a:extLst>
                      </p:cNvPr>
                      <p:cNvSpPr txBox="1"/>
                      <p:nvPr/>
                    </p:nvSpPr>
                    <p:spPr>
                      <a:xfrm>
                        <a:off x="3963967" y="2222157"/>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sp>
                  <p:nvSpPr>
                    <p:cNvPr id="47" name="TextBox 46">
                      <a:extLst>
                        <a:ext uri="{FF2B5EF4-FFF2-40B4-BE49-F238E27FC236}">
                          <a16:creationId xmlns:a16="http://schemas.microsoft.com/office/drawing/2014/main" id="{4D0740AE-C7A1-C3C1-9CCC-8DD2CF704170}"/>
                        </a:ext>
                      </a:extLst>
                    </p:cNvPr>
                    <p:cNvSpPr txBox="1"/>
                    <p:nvPr/>
                  </p:nvSpPr>
                  <p:spPr>
                    <a:xfrm>
                      <a:off x="4984784" y="6849122"/>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grpSp>
              <p:sp>
                <p:nvSpPr>
                  <p:cNvPr id="49" name="TextBox 48">
                    <a:extLst>
                      <a:ext uri="{FF2B5EF4-FFF2-40B4-BE49-F238E27FC236}">
                        <a16:creationId xmlns:a16="http://schemas.microsoft.com/office/drawing/2014/main" id="{476ECDF2-EB96-0F0F-2813-9E50FB6191BE}"/>
                      </a:ext>
                    </a:extLst>
                  </p:cNvPr>
                  <p:cNvSpPr txBox="1"/>
                  <p:nvPr/>
                </p:nvSpPr>
                <p:spPr>
                  <a:xfrm rot="16200000">
                    <a:off x="5369752" y="403602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50" name="TextBox 49">
                    <a:extLst>
                      <a:ext uri="{FF2B5EF4-FFF2-40B4-BE49-F238E27FC236}">
                        <a16:creationId xmlns:a16="http://schemas.microsoft.com/office/drawing/2014/main" id="{8F498A23-68A2-C88C-23F1-2F94394A65FF}"/>
                      </a:ext>
                    </a:extLst>
                  </p:cNvPr>
                  <p:cNvSpPr txBox="1"/>
                  <p:nvPr/>
                </p:nvSpPr>
                <p:spPr>
                  <a:xfrm rot="16200000">
                    <a:off x="4746796" y="405127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51" name="TextBox 50">
                    <a:extLst>
                      <a:ext uri="{FF2B5EF4-FFF2-40B4-BE49-F238E27FC236}">
                        <a16:creationId xmlns:a16="http://schemas.microsoft.com/office/drawing/2014/main" id="{AF3F1493-8AE2-652A-6DE4-D26BC16421EF}"/>
                      </a:ext>
                    </a:extLst>
                  </p:cNvPr>
                  <p:cNvSpPr txBox="1"/>
                  <p:nvPr/>
                </p:nvSpPr>
                <p:spPr>
                  <a:xfrm rot="16200000">
                    <a:off x="4325198" y="4051273"/>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pic>
              <p:nvPicPr>
                <p:cNvPr id="53" name="Picture 52">
                  <a:extLst>
                    <a:ext uri="{FF2B5EF4-FFF2-40B4-BE49-F238E27FC236}">
                      <a16:creationId xmlns:a16="http://schemas.microsoft.com/office/drawing/2014/main" id="{22CBC840-D32C-AED1-CCE4-D9D035D8E6AA}"/>
                    </a:ext>
                  </a:extLst>
                </p:cNvPr>
                <p:cNvPicPr>
                  <a:picLocks noChangeAspect="1"/>
                </p:cNvPicPr>
                <p:nvPr/>
              </p:nvPicPr>
              <p:blipFill rotWithShape="1">
                <a:blip r:embed="rId5"/>
                <a:srcRect l="29027" t="11141" r="24958" b="7535"/>
                <a:stretch/>
              </p:blipFill>
              <p:spPr>
                <a:xfrm>
                  <a:off x="802143" y="2282702"/>
                  <a:ext cx="2280426" cy="4030278"/>
                </a:xfrm>
                <a:prstGeom prst="rect">
                  <a:avLst/>
                </a:prstGeom>
              </p:spPr>
            </p:pic>
            <p:sp>
              <p:nvSpPr>
                <p:cNvPr id="54" name="Rectangle 53">
                  <a:extLst>
                    <a:ext uri="{FF2B5EF4-FFF2-40B4-BE49-F238E27FC236}">
                      <a16:creationId xmlns:a16="http://schemas.microsoft.com/office/drawing/2014/main" id="{A3E93A86-6F92-D1C0-CE38-BD9C2337229B}"/>
                    </a:ext>
                  </a:extLst>
                </p:cNvPr>
                <p:cNvSpPr/>
                <p:nvPr/>
              </p:nvSpPr>
              <p:spPr>
                <a:xfrm>
                  <a:off x="1785739" y="4409247"/>
                  <a:ext cx="297675" cy="696039"/>
                </a:xfrm>
                <a:prstGeom prst="rect">
                  <a:avLst/>
                </a:prstGeom>
                <a:no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B899D041-3949-E12E-1347-A9F634FE5062}"/>
                    </a:ext>
                  </a:extLst>
                </p:cNvPr>
                <p:cNvCxnSpPr>
                  <a:cxnSpLocks/>
                </p:cNvCxnSpPr>
                <p:nvPr/>
              </p:nvCxnSpPr>
              <p:spPr>
                <a:xfrm>
                  <a:off x="2079371" y="5096209"/>
                  <a:ext cx="2628389" cy="3958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0085330-48AD-2187-B76E-459143884DE3}"/>
                    </a:ext>
                  </a:extLst>
                </p:cNvPr>
                <p:cNvCxnSpPr>
                  <a:cxnSpLocks/>
                  <a:endCxn id="51" idx="1"/>
                </p:cNvCxnSpPr>
                <p:nvPr/>
              </p:nvCxnSpPr>
              <p:spPr>
                <a:xfrm>
                  <a:off x="2079371" y="4404753"/>
                  <a:ext cx="2662769" cy="20196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2927B0AE-4E93-3C59-C50C-B1D28BF9FE96}"/>
                  </a:ext>
                </a:extLst>
              </p:cNvPr>
              <p:cNvSpPr txBox="1"/>
              <p:nvPr/>
            </p:nvSpPr>
            <p:spPr>
              <a:xfrm>
                <a:off x="1169012" y="2880194"/>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grpSp>
        <p:sp>
          <p:nvSpPr>
            <p:cNvPr id="62" name="TextBox 61">
              <a:extLst>
                <a:ext uri="{FF2B5EF4-FFF2-40B4-BE49-F238E27FC236}">
                  <a16:creationId xmlns:a16="http://schemas.microsoft.com/office/drawing/2014/main" id="{1DD8CEBF-67DA-47E1-F1EC-D99E9F4F01DD}"/>
                </a:ext>
              </a:extLst>
            </p:cNvPr>
            <p:cNvSpPr txBox="1"/>
            <p:nvPr/>
          </p:nvSpPr>
          <p:spPr>
            <a:xfrm rot="16200000">
              <a:off x="2257543" y="313358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63" name="TextBox 62">
              <a:extLst>
                <a:ext uri="{FF2B5EF4-FFF2-40B4-BE49-F238E27FC236}">
                  <a16:creationId xmlns:a16="http://schemas.microsoft.com/office/drawing/2014/main" id="{4B52B5D1-BCB7-4E04-25EF-E89FBD89E6B6}"/>
                </a:ext>
              </a:extLst>
            </p:cNvPr>
            <p:cNvSpPr txBox="1"/>
            <p:nvPr/>
          </p:nvSpPr>
          <p:spPr>
            <a:xfrm rot="16200000">
              <a:off x="1748887" y="3110742"/>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64" name="TextBox 63">
              <a:extLst>
                <a:ext uri="{FF2B5EF4-FFF2-40B4-BE49-F238E27FC236}">
                  <a16:creationId xmlns:a16="http://schemas.microsoft.com/office/drawing/2014/main" id="{6950FF48-9A96-7526-F41D-7C15F3B9B444}"/>
                </a:ext>
              </a:extLst>
            </p:cNvPr>
            <p:cNvSpPr txBox="1"/>
            <p:nvPr/>
          </p:nvSpPr>
          <p:spPr>
            <a:xfrm rot="16200000">
              <a:off x="1327289" y="311073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Tree>
    <p:extLst>
      <p:ext uri="{BB962C8B-B14F-4D97-AF65-F5344CB8AC3E}">
        <p14:creationId xmlns:p14="http://schemas.microsoft.com/office/powerpoint/2010/main" val="3119725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AA15A3-8674-6838-FACA-226ED987C415}"/>
              </a:ext>
            </a:extLst>
          </p:cNvPr>
          <p:cNvSpPr txBox="1"/>
          <p:nvPr/>
        </p:nvSpPr>
        <p:spPr>
          <a:xfrm>
            <a:off x="0" y="1088136"/>
            <a:ext cx="7315200" cy="369332"/>
          </a:xfrm>
          <a:prstGeom prst="rect">
            <a:avLst/>
          </a:prstGeom>
          <a:noFill/>
        </p:spPr>
        <p:txBody>
          <a:bodyPr wrap="square" rtlCol="0">
            <a:spAutoFit/>
          </a:bodyPr>
          <a:lstStyle/>
          <a:p>
            <a:pPr algn="ctr"/>
            <a:r>
              <a:rPr lang="en-US" dirty="0"/>
              <a:t>Figure 7 edited (second round) – </a:t>
            </a:r>
            <a:r>
              <a:rPr lang="en-US" dirty="0" err="1"/>
              <a:t>microSWIFT</a:t>
            </a:r>
            <a:r>
              <a:rPr lang="en-US" dirty="0"/>
              <a:t> spectral validation</a:t>
            </a:r>
          </a:p>
        </p:txBody>
      </p:sp>
      <p:sp>
        <p:nvSpPr>
          <p:cNvPr id="18" name="TextBox 17">
            <a:extLst>
              <a:ext uri="{FF2B5EF4-FFF2-40B4-BE49-F238E27FC236}">
                <a16:creationId xmlns:a16="http://schemas.microsoft.com/office/drawing/2014/main" id="{85D80CBB-8329-CB75-DBAD-28EF9423CBFA}"/>
              </a:ext>
            </a:extLst>
          </p:cNvPr>
          <p:cNvSpPr txBox="1"/>
          <p:nvPr/>
        </p:nvSpPr>
        <p:spPr>
          <a:xfrm>
            <a:off x="5070683" y="6914884"/>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grpSp>
        <p:nvGrpSpPr>
          <p:cNvPr id="25" name="Group 24">
            <a:extLst>
              <a:ext uri="{FF2B5EF4-FFF2-40B4-BE49-F238E27FC236}">
                <a16:creationId xmlns:a16="http://schemas.microsoft.com/office/drawing/2014/main" id="{4DE51F79-889D-DA43-2B75-D4368A550EC1}"/>
              </a:ext>
            </a:extLst>
          </p:cNvPr>
          <p:cNvGrpSpPr/>
          <p:nvPr/>
        </p:nvGrpSpPr>
        <p:grpSpPr>
          <a:xfrm>
            <a:off x="488644" y="1680308"/>
            <a:ext cx="6212863" cy="8088912"/>
            <a:chOff x="488644" y="1680308"/>
            <a:chExt cx="6212863" cy="8088912"/>
          </a:xfrm>
        </p:grpSpPr>
        <p:grpSp>
          <p:nvGrpSpPr>
            <p:cNvPr id="11" name="Group 10">
              <a:extLst>
                <a:ext uri="{FF2B5EF4-FFF2-40B4-BE49-F238E27FC236}">
                  <a16:creationId xmlns:a16="http://schemas.microsoft.com/office/drawing/2014/main" id="{AA7F53B0-161C-4E8D-9935-2009BE374C44}"/>
                </a:ext>
              </a:extLst>
            </p:cNvPr>
            <p:cNvGrpSpPr/>
            <p:nvPr/>
          </p:nvGrpSpPr>
          <p:grpSpPr>
            <a:xfrm>
              <a:off x="488644" y="1680308"/>
              <a:ext cx="6212863" cy="8088912"/>
              <a:chOff x="488644" y="1680308"/>
              <a:chExt cx="6212863" cy="8088912"/>
            </a:xfrm>
          </p:grpSpPr>
          <p:grpSp>
            <p:nvGrpSpPr>
              <p:cNvPr id="65" name="Group 64">
                <a:extLst>
                  <a:ext uri="{FF2B5EF4-FFF2-40B4-BE49-F238E27FC236}">
                    <a16:creationId xmlns:a16="http://schemas.microsoft.com/office/drawing/2014/main" id="{E9F0E141-61DE-EC86-FD37-64A847F39C50}"/>
                  </a:ext>
                </a:extLst>
              </p:cNvPr>
              <p:cNvGrpSpPr/>
              <p:nvPr/>
            </p:nvGrpSpPr>
            <p:grpSpPr>
              <a:xfrm>
                <a:off x="488644" y="1680308"/>
                <a:ext cx="6212863" cy="8088912"/>
                <a:chOff x="488644" y="1680308"/>
                <a:chExt cx="6212863" cy="8088912"/>
              </a:xfrm>
            </p:grpSpPr>
            <p:grpSp>
              <p:nvGrpSpPr>
                <p:cNvPr id="61" name="Group 60">
                  <a:extLst>
                    <a:ext uri="{FF2B5EF4-FFF2-40B4-BE49-F238E27FC236}">
                      <a16:creationId xmlns:a16="http://schemas.microsoft.com/office/drawing/2014/main" id="{684ECAC4-4563-7054-9058-265BF0AAA702}"/>
                    </a:ext>
                  </a:extLst>
                </p:cNvPr>
                <p:cNvGrpSpPr/>
                <p:nvPr/>
              </p:nvGrpSpPr>
              <p:grpSpPr>
                <a:xfrm>
                  <a:off x="488644" y="1680308"/>
                  <a:ext cx="6212863" cy="8088912"/>
                  <a:chOff x="488644" y="1680308"/>
                  <a:chExt cx="6212863" cy="8088912"/>
                </a:xfrm>
              </p:grpSpPr>
              <p:grpSp>
                <p:nvGrpSpPr>
                  <p:cNvPr id="59" name="Group 58">
                    <a:extLst>
                      <a:ext uri="{FF2B5EF4-FFF2-40B4-BE49-F238E27FC236}">
                        <a16:creationId xmlns:a16="http://schemas.microsoft.com/office/drawing/2014/main" id="{06D36C56-6837-79D4-660C-4B999F8BA3A9}"/>
                      </a:ext>
                    </a:extLst>
                  </p:cNvPr>
                  <p:cNvGrpSpPr/>
                  <p:nvPr/>
                </p:nvGrpSpPr>
                <p:grpSpPr>
                  <a:xfrm>
                    <a:off x="488644" y="1680308"/>
                    <a:ext cx="6212863" cy="8088912"/>
                    <a:chOff x="488644" y="1680308"/>
                    <a:chExt cx="6212863" cy="8088912"/>
                  </a:xfrm>
                </p:grpSpPr>
                <p:grpSp>
                  <p:nvGrpSpPr>
                    <p:cNvPr id="52" name="Group 51">
                      <a:extLst>
                        <a:ext uri="{FF2B5EF4-FFF2-40B4-BE49-F238E27FC236}">
                          <a16:creationId xmlns:a16="http://schemas.microsoft.com/office/drawing/2014/main" id="{4F38B318-8B18-4EC4-9ED8-65AF033C5CAC}"/>
                        </a:ext>
                      </a:extLst>
                    </p:cNvPr>
                    <p:cNvGrpSpPr/>
                    <p:nvPr/>
                  </p:nvGrpSpPr>
                  <p:grpSpPr>
                    <a:xfrm>
                      <a:off x="488644" y="1680308"/>
                      <a:ext cx="6212863" cy="8088912"/>
                      <a:chOff x="488644" y="1680308"/>
                      <a:chExt cx="6212863" cy="8088912"/>
                    </a:xfrm>
                  </p:grpSpPr>
                  <p:grpSp>
                    <p:nvGrpSpPr>
                      <p:cNvPr id="46" name="Group 45">
                        <a:extLst>
                          <a:ext uri="{FF2B5EF4-FFF2-40B4-BE49-F238E27FC236}">
                            <a16:creationId xmlns:a16="http://schemas.microsoft.com/office/drawing/2014/main" id="{BA3AB0AD-00FE-552F-1E14-5506F594410B}"/>
                          </a:ext>
                        </a:extLst>
                      </p:cNvPr>
                      <p:cNvGrpSpPr/>
                      <p:nvPr/>
                    </p:nvGrpSpPr>
                    <p:grpSpPr>
                      <a:xfrm>
                        <a:off x="488644" y="1680308"/>
                        <a:ext cx="6212863" cy="8088912"/>
                        <a:chOff x="488644" y="1680308"/>
                        <a:chExt cx="6212863" cy="8088912"/>
                      </a:xfrm>
                    </p:grpSpPr>
                    <p:grpSp>
                      <p:nvGrpSpPr>
                        <p:cNvPr id="3" name="Group 2">
                          <a:extLst>
                            <a:ext uri="{FF2B5EF4-FFF2-40B4-BE49-F238E27FC236}">
                              <a16:creationId xmlns:a16="http://schemas.microsoft.com/office/drawing/2014/main" id="{020A411F-FDD5-0AB8-9229-53EDED116FAE}"/>
                            </a:ext>
                          </a:extLst>
                        </p:cNvPr>
                        <p:cNvGrpSpPr/>
                        <p:nvPr/>
                      </p:nvGrpSpPr>
                      <p:grpSpPr>
                        <a:xfrm>
                          <a:off x="488644" y="1680308"/>
                          <a:ext cx="6212863" cy="8088912"/>
                          <a:chOff x="488644" y="1680308"/>
                          <a:chExt cx="6212863" cy="8088912"/>
                        </a:xfrm>
                      </p:grpSpPr>
                      <p:grpSp>
                        <p:nvGrpSpPr>
                          <p:cNvPr id="44" name="Group 43">
                            <a:extLst>
                              <a:ext uri="{FF2B5EF4-FFF2-40B4-BE49-F238E27FC236}">
                                <a16:creationId xmlns:a16="http://schemas.microsoft.com/office/drawing/2014/main" id="{56D1C8C6-3EF6-C7A0-A416-D35993A43A61}"/>
                              </a:ext>
                            </a:extLst>
                          </p:cNvPr>
                          <p:cNvGrpSpPr/>
                          <p:nvPr/>
                        </p:nvGrpSpPr>
                        <p:grpSpPr>
                          <a:xfrm>
                            <a:off x="488644" y="1680308"/>
                            <a:ext cx="6212863" cy="8088912"/>
                            <a:chOff x="1102337" y="1587500"/>
                            <a:chExt cx="6212863" cy="8088912"/>
                          </a:xfrm>
                        </p:grpSpPr>
                        <p:sp>
                          <p:nvSpPr>
                            <p:cNvPr id="43" name="Rectangle 42">
                              <a:extLst>
                                <a:ext uri="{FF2B5EF4-FFF2-40B4-BE49-F238E27FC236}">
                                  <a16:creationId xmlns:a16="http://schemas.microsoft.com/office/drawing/2014/main" id="{F16CDEC5-E73B-654B-425B-9A4DB31B493C}"/>
                                </a:ext>
                              </a:extLst>
                            </p:cNvPr>
                            <p:cNvSpPr/>
                            <p:nvPr/>
                          </p:nvSpPr>
                          <p:spPr>
                            <a:xfrm>
                              <a:off x="1102337" y="1587500"/>
                              <a:ext cx="6212863" cy="803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58753092-8846-E058-5043-DAA0E60FC595}"/>
                                </a:ext>
                              </a:extLst>
                            </p:cNvPr>
                            <p:cNvGrpSpPr/>
                            <p:nvPr/>
                          </p:nvGrpSpPr>
                          <p:grpSpPr>
                            <a:xfrm>
                              <a:off x="1102338" y="1691126"/>
                              <a:ext cx="5768019" cy="7985286"/>
                              <a:chOff x="1102338" y="1691126"/>
                              <a:chExt cx="5768019" cy="7985286"/>
                            </a:xfrm>
                          </p:grpSpPr>
                          <p:grpSp>
                            <p:nvGrpSpPr>
                              <p:cNvPr id="30" name="Group 29">
                                <a:extLst>
                                  <a:ext uri="{FF2B5EF4-FFF2-40B4-BE49-F238E27FC236}">
                                    <a16:creationId xmlns:a16="http://schemas.microsoft.com/office/drawing/2014/main" id="{F391FA30-55C8-70CD-8C9B-3F76F7248A1C}"/>
                                  </a:ext>
                                </a:extLst>
                              </p:cNvPr>
                              <p:cNvGrpSpPr/>
                              <p:nvPr/>
                            </p:nvGrpSpPr>
                            <p:grpSpPr>
                              <a:xfrm>
                                <a:off x="1102338" y="1691126"/>
                                <a:ext cx="2934474" cy="4725439"/>
                                <a:chOff x="1102338" y="1691126"/>
                                <a:chExt cx="2934474" cy="4725439"/>
                              </a:xfrm>
                            </p:grpSpPr>
                            <p:sp>
                              <p:nvSpPr>
                                <p:cNvPr id="8" name="TextBox 7">
                                  <a:extLst>
                                    <a:ext uri="{FF2B5EF4-FFF2-40B4-BE49-F238E27FC236}">
                                      <a16:creationId xmlns:a16="http://schemas.microsoft.com/office/drawing/2014/main" id="{86A0D35B-08DD-050F-D848-500A4FE15656}"/>
                                    </a:ext>
                                  </a:extLst>
                                </p:cNvPr>
                                <p:cNvSpPr txBox="1"/>
                                <p:nvPr/>
                              </p:nvSpPr>
                              <p:spPr>
                                <a:xfrm rot="16200000">
                                  <a:off x="2779581" y="283013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9" name="TextBox 8">
                                  <a:extLst>
                                    <a:ext uri="{FF2B5EF4-FFF2-40B4-BE49-F238E27FC236}">
                                      <a16:creationId xmlns:a16="http://schemas.microsoft.com/office/drawing/2014/main" id="{B331EECB-D7F7-7B6C-D78E-D33F7EDE77EC}"/>
                                    </a:ext>
                                  </a:extLst>
                                </p:cNvPr>
                                <p:cNvSpPr txBox="1"/>
                                <p:nvPr/>
                              </p:nvSpPr>
                              <p:spPr>
                                <a:xfrm rot="16200000">
                                  <a:off x="2280166" y="285620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0" name="TextBox 9">
                                  <a:extLst>
                                    <a:ext uri="{FF2B5EF4-FFF2-40B4-BE49-F238E27FC236}">
                                      <a16:creationId xmlns:a16="http://schemas.microsoft.com/office/drawing/2014/main" id="{D8CA14E1-C06D-5AC2-E74E-4FC15E989672}"/>
                                    </a:ext>
                                  </a:extLst>
                                </p:cNvPr>
                                <p:cNvSpPr txBox="1"/>
                                <p:nvPr/>
                              </p:nvSpPr>
                              <p:spPr>
                                <a:xfrm rot="16200000">
                                  <a:off x="1883968" y="285620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12" name="TextBox 11">
                                  <a:extLst>
                                    <a:ext uri="{FF2B5EF4-FFF2-40B4-BE49-F238E27FC236}">
                                      <a16:creationId xmlns:a16="http://schemas.microsoft.com/office/drawing/2014/main" id="{E317FBD9-7757-F3A7-6988-53792203ABD8}"/>
                                    </a:ext>
                                  </a:extLst>
                                </p:cNvPr>
                                <p:cNvSpPr txBox="1"/>
                                <p:nvPr/>
                              </p:nvSpPr>
                              <p:spPr>
                                <a:xfrm rot="16200000">
                                  <a:off x="-640143" y="3886174"/>
                                  <a:ext cx="383785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13" name="TextBox 12">
                                  <a:extLst>
                                    <a:ext uri="{FF2B5EF4-FFF2-40B4-BE49-F238E27FC236}">
                                      <a16:creationId xmlns:a16="http://schemas.microsoft.com/office/drawing/2014/main" id="{1D8A99B3-E3BF-AFC4-097A-8B128542153C}"/>
                                    </a:ext>
                                  </a:extLst>
                                </p:cNvPr>
                                <p:cNvSpPr txBox="1"/>
                                <p:nvPr/>
                              </p:nvSpPr>
                              <p:spPr>
                                <a:xfrm>
                                  <a:off x="1667168" y="6139566"/>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pic>
                              <p:nvPicPr>
                                <p:cNvPr id="14" name="Picture 13">
                                  <a:extLst>
                                    <a:ext uri="{FF2B5EF4-FFF2-40B4-BE49-F238E27FC236}">
                                      <a16:creationId xmlns:a16="http://schemas.microsoft.com/office/drawing/2014/main" id="{73BE88EB-C4C9-A045-F6F1-87F0BB64513D}"/>
                                    </a:ext>
                                  </a:extLst>
                                </p:cNvPr>
                                <p:cNvPicPr>
                                  <a:picLocks noChangeAspect="1"/>
                                </p:cNvPicPr>
                                <p:nvPr/>
                              </p:nvPicPr>
                              <p:blipFill rotWithShape="1">
                                <a:blip r:embed="rId2"/>
                                <a:srcRect l="77803" t="10993" r="16627" b="10371"/>
                                <a:stretch/>
                              </p:blipFill>
                              <p:spPr>
                                <a:xfrm rot="5400000">
                                  <a:off x="2512256" y="922618"/>
                                  <a:ext cx="156626" cy="2211385"/>
                                </a:xfrm>
                                <a:prstGeom prst="rect">
                                  <a:avLst/>
                                </a:prstGeom>
                              </p:spPr>
                            </p:pic>
                            <p:sp>
                              <p:nvSpPr>
                                <p:cNvPr id="15" name="TextBox 14">
                                  <a:extLst>
                                    <a:ext uri="{FF2B5EF4-FFF2-40B4-BE49-F238E27FC236}">
                                      <a16:creationId xmlns:a16="http://schemas.microsoft.com/office/drawing/2014/main" id="{65C8E61F-E81B-4353-FB65-59313F686BE1}"/>
                                    </a:ext>
                                  </a:extLst>
                                </p:cNvPr>
                                <p:cNvSpPr txBox="1"/>
                                <p:nvPr/>
                              </p:nvSpPr>
                              <p:spPr>
                                <a:xfrm>
                                  <a:off x="1491760" y="1691126"/>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16" name="TextBox 15">
                                  <a:extLst>
                                    <a:ext uri="{FF2B5EF4-FFF2-40B4-BE49-F238E27FC236}">
                                      <a16:creationId xmlns:a16="http://schemas.microsoft.com/office/drawing/2014/main" id="{6C2875E7-B356-A7B3-6B61-0FC7B7C07090}"/>
                                    </a:ext>
                                  </a:extLst>
                                </p:cNvPr>
                                <p:cNvSpPr txBox="1"/>
                                <p:nvPr/>
                              </p:nvSpPr>
                              <p:spPr>
                                <a:xfrm>
                                  <a:off x="1102338" y="1780975"/>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17:04</a:t>
                                  </a:r>
                                </a:p>
                              </p:txBody>
                            </p:sp>
                            <p:sp>
                              <p:nvSpPr>
                                <p:cNvPr id="17" name="TextBox 16">
                                  <a:extLst>
                                    <a:ext uri="{FF2B5EF4-FFF2-40B4-BE49-F238E27FC236}">
                                      <a16:creationId xmlns:a16="http://schemas.microsoft.com/office/drawing/2014/main" id="{BCDCA5C9-2EE5-4513-0ED6-BB5D87BDA65B}"/>
                                    </a:ext>
                                  </a:extLst>
                                </p:cNvPr>
                                <p:cNvSpPr txBox="1"/>
                                <p:nvPr/>
                              </p:nvSpPr>
                              <p:spPr>
                                <a:xfrm>
                                  <a:off x="3034615" y="1784714"/>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17:41</a:t>
                                  </a:r>
                                </a:p>
                              </p:txBody>
                            </p:sp>
                          </p:grpSp>
                          <p:grpSp>
                            <p:nvGrpSpPr>
                              <p:cNvPr id="31" name="Group 30">
                                <a:extLst>
                                  <a:ext uri="{FF2B5EF4-FFF2-40B4-BE49-F238E27FC236}">
                                    <a16:creationId xmlns:a16="http://schemas.microsoft.com/office/drawing/2014/main" id="{C9CD0626-D426-0D42-8EC1-5D9BEA8FE2EE}"/>
                                  </a:ext>
                                </a:extLst>
                              </p:cNvPr>
                              <p:cNvGrpSpPr/>
                              <p:nvPr/>
                            </p:nvGrpSpPr>
                            <p:grpSpPr>
                              <a:xfrm>
                                <a:off x="3883115" y="2174946"/>
                                <a:ext cx="2987242" cy="3818697"/>
                                <a:chOff x="3883115" y="2174946"/>
                                <a:chExt cx="2987242" cy="3818697"/>
                              </a:xfrm>
                            </p:grpSpPr>
                            <p:sp>
                              <p:nvSpPr>
                                <p:cNvPr id="19" name="TextBox 18">
                                  <a:extLst>
                                    <a:ext uri="{FF2B5EF4-FFF2-40B4-BE49-F238E27FC236}">
                                      <a16:creationId xmlns:a16="http://schemas.microsoft.com/office/drawing/2014/main" id="{4E248D4B-41DB-0AAF-2BD3-457B8C0FEBE1}"/>
                                    </a:ext>
                                  </a:extLst>
                                </p:cNvPr>
                                <p:cNvSpPr txBox="1"/>
                                <p:nvPr/>
                              </p:nvSpPr>
                              <p:spPr>
                                <a:xfrm rot="16200000">
                                  <a:off x="5896471" y="3203932"/>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20" name="TextBox 19">
                                  <a:extLst>
                                    <a:ext uri="{FF2B5EF4-FFF2-40B4-BE49-F238E27FC236}">
                                      <a16:creationId xmlns:a16="http://schemas.microsoft.com/office/drawing/2014/main" id="{AD8CB58B-9141-EEC6-C9C7-412F745758AB}"/>
                                    </a:ext>
                                  </a:extLst>
                                </p:cNvPr>
                                <p:cNvSpPr txBox="1"/>
                                <p:nvPr/>
                              </p:nvSpPr>
                              <p:spPr>
                                <a:xfrm rot="16200000">
                                  <a:off x="5221175" y="320454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21" name="TextBox 20">
                                  <a:extLst>
                                    <a:ext uri="{FF2B5EF4-FFF2-40B4-BE49-F238E27FC236}">
                                      <a16:creationId xmlns:a16="http://schemas.microsoft.com/office/drawing/2014/main" id="{4182B8CB-125F-AF5D-D72E-622813FD0140}"/>
                                    </a:ext>
                                  </a:extLst>
                                </p:cNvPr>
                                <p:cNvSpPr txBox="1"/>
                                <p:nvPr/>
                              </p:nvSpPr>
                              <p:spPr>
                                <a:xfrm rot="16200000">
                                  <a:off x="4766012" y="319350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23" name="TextBox 22">
                                  <a:extLst>
                                    <a:ext uri="{FF2B5EF4-FFF2-40B4-BE49-F238E27FC236}">
                                      <a16:creationId xmlns:a16="http://schemas.microsoft.com/office/drawing/2014/main" id="{F81635BB-40EE-A14B-C157-D8CF53F665F1}"/>
                                    </a:ext>
                                  </a:extLst>
                                </p:cNvPr>
                                <p:cNvSpPr txBox="1"/>
                                <p:nvPr/>
                              </p:nvSpPr>
                              <p:spPr>
                                <a:xfrm rot="16200000">
                                  <a:off x="2316461" y="3741600"/>
                                  <a:ext cx="34103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4" name="TextBox 23">
                                  <a:extLst>
                                    <a:ext uri="{FF2B5EF4-FFF2-40B4-BE49-F238E27FC236}">
                                      <a16:creationId xmlns:a16="http://schemas.microsoft.com/office/drawing/2014/main" id="{46280B7D-FD33-FF89-1111-756755D0C172}"/>
                                    </a:ext>
                                  </a:extLst>
                                </p:cNvPr>
                                <p:cNvSpPr txBox="1"/>
                                <p:nvPr/>
                              </p:nvSpPr>
                              <p:spPr>
                                <a:xfrm>
                                  <a:off x="4324693" y="5716644"/>
                                  <a:ext cx="254566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grpSp>
                          <p:grpSp>
                            <p:nvGrpSpPr>
                              <p:cNvPr id="41" name="Group 40">
                                <a:extLst>
                                  <a:ext uri="{FF2B5EF4-FFF2-40B4-BE49-F238E27FC236}">
                                    <a16:creationId xmlns:a16="http://schemas.microsoft.com/office/drawing/2014/main" id="{19502345-1367-62AD-EA9E-265702D0DB63}"/>
                                  </a:ext>
                                </a:extLst>
                              </p:cNvPr>
                              <p:cNvGrpSpPr/>
                              <p:nvPr/>
                            </p:nvGrpSpPr>
                            <p:grpSpPr>
                              <a:xfrm>
                                <a:off x="2229112" y="6800982"/>
                                <a:ext cx="3909234" cy="2875430"/>
                                <a:chOff x="2319088" y="6803406"/>
                                <a:chExt cx="3909234" cy="2875430"/>
                              </a:xfrm>
                            </p:grpSpPr>
                            <p:sp>
                              <p:nvSpPr>
                                <p:cNvPr id="28" name="TextBox 27">
                                  <a:extLst>
                                    <a:ext uri="{FF2B5EF4-FFF2-40B4-BE49-F238E27FC236}">
                                      <a16:creationId xmlns:a16="http://schemas.microsoft.com/office/drawing/2014/main" id="{86738B6C-9278-C5E2-1590-0249E736388D}"/>
                                    </a:ext>
                                  </a:extLst>
                                </p:cNvPr>
                                <p:cNvSpPr txBox="1"/>
                                <p:nvPr/>
                              </p:nvSpPr>
                              <p:spPr>
                                <a:xfrm rot="16200000">
                                  <a:off x="1266052" y="7856442"/>
                                  <a:ext cx="238307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Energy Density [m</a:t>
                                  </a:r>
                                  <a:r>
                                    <a:rPr lang="en-US" sz="1200" baseline="30000" dirty="0">
                                      <a:latin typeface="Arial" panose="020B0604020202020204" pitchFamily="34" charset="0"/>
                                      <a:cs typeface="Arial" panose="020B0604020202020204" pitchFamily="34" charset="0"/>
                                    </a:rPr>
                                    <a:t>2 </a:t>
                                  </a:r>
                                  <a:r>
                                    <a:rPr lang="en-US" sz="1200" dirty="0">
                                      <a:latin typeface="Arial" panose="020B0604020202020204" pitchFamily="34" charset="0"/>
                                      <a:cs typeface="Arial" panose="020B0604020202020204" pitchFamily="34" charset="0"/>
                                    </a:rPr>
                                    <a:t>Hz</a:t>
                                  </a: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a:t>
                                  </a:r>
                                  <a:endParaRPr lang="en-US" sz="1200" baseline="30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D6AF4C60-FD16-9023-E530-D2A2E43D7C8C}"/>
                                    </a:ext>
                                  </a:extLst>
                                </p:cNvPr>
                                <p:cNvSpPr txBox="1"/>
                                <p:nvPr/>
                              </p:nvSpPr>
                              <p:spPr>
                                <a:xfrm>
                                  <a:off x="2925583" y="9401837"/>
                                  <a:ext cx="330273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Frequency [Hz]</a:t>
                                  </a:r>
                                </a:p>
                              </p:txBody>
                            </p:sp>
                          </p:grpSp>
                        </p:grpSp>
                      </p:grpSp>
                      <p:pic>
                        <p:nvPicPr>
                          <p:cNvPr id="2" name="Picture 1">
                            <a:extLst>
                              <a:ext uri="{FF2B5EF4-FFF2-40B4-BE49-F238E27FC236}">
                                <a16:creationId xmlns:a16="http://schemas.microsoft.com/office/drawing/2014/main" id="{820C32F2-F5B5-44F2-C7E6-54260D81130D}"/>
                              </a:ext>
                            </a:extLst>
                          </p:cNvPr>
                          <p:cNvPicPr>
                            <a:picLocks noChangeAspect="1"/>
                          </p:cNvPicPr>
                          <p:nvPr/>
                        </p:nvPicPr>
                        <p:blipFill rotWithShape="1">
                          <a:blip r:embed="rId3"/>
                          <a:srcRect l="5317" t="10933" r="7989" b="6935"/>
                          <a:stretch/>
                        </p:blipFill>
                        <p:spPr>
                          <a:xfrm>
                            <a:off x="3528364" y="2184855"/>
                            <a:ext cx="2910935" cy="3676952"/>
                          </a:xfrm>
                          <a:prstGeom prst="rect">
                            <a:avLst/>
                          </a:prstGeom>
                        </p:spPr>
                      </p:pic>
                    </p:grpSp>
                    <p:sp>
                      <p:nvSpPr>
                        <p:cNvPr id="33" name="Rectangle 32">
                          <a:extLst>
                            <a:ext uri="{FF2B5EF4-FFF2-40B4-BE49-F238E27FC236}">
                              <a16:creationId xmlns:a16="http://schemas.microsoft.com/office/drawing/2014/main" id="{539B0DC5-BE01-FA0A-42D4-77CD9FEA1D12}"/>
                            </a:ext>
                          </a:extLst>
                        </p:cNvPr>
                        <p:cNvSpPr/>
                        <p:nvPr/>
                      </p:nvSpPr>
                      <p:spPr>
                        <a:xfrm>
                          <a:off x="4713460" y="4544010"/>
                          <a:ext cx="379374" cy="958914"/>
                        </a:xfrm>
                        <a:prstGeom prst="rect">
                          <a:avLst/>
                        </a:prstGeom>
                        <a:no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6788A5AD-C28E-44CB-2188-6EC53048D0A8}"/>
                            </a:ext>
                          </a:extLst>
                        </p:cNvPr>
                        <p:cNvSpPr txBox="1"/>
                        <p:nvPr/>
                      </p:nvSpPr>
                      <p:spPr>
                        <a:xfrm>
                          <a:off x="3963967" y="2222157"/>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sp>
                    <p:nvSpPr>
                      <p:cNvPr id="49" name="TextBox 48">
                        <a:extLst>
                          <a:ext uri="{FF2B5EF4-FFF2-40B4-BE49-F238E27FC236}">
                            <a16:creationId xmlns:a16="http://schemas.microsoft.com/office/drawing/2014/main" id="{476ECDF2-EB96-0F0F-2813-9E50FB6191BE}"/>
                          </a:ext>
                        </a:extLst>
                      </p:cNvPr>
                      <p:cNvSpPr txBox="1"/>
                      <p:nvPr/>
                    </p:nvSpPr>
                    <p:spPr>
                      <a:xfrm rot="16200000">
                        <a:off x="5369752" y="403602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50" name="TextBox 49">
                        <a:extLst>
                          <a:ext uri="{FF2B5EF4-FFF2-40B4-BE49-F238E27FC236}">
                            <a16:creationId xmlns:a16="http://schemas.microsoft.com/office/drawing/2014/main" id="{8F498A23-68A2-C88C-23F1-2F94394A65FF}"/>
                          </a:ext>
                        </a:extLst>
                      </p:cNvPr>
                      <p:cNvSpPr txBox="1"/>
                      <p:nvPr/>
                    </p:nvSpPr>
                    <p:spPr>
                      <a:xfrm rot="16200000">
                        <a:off x="4746796" y="405127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51" name="TextBox 50">
                        <a:extLst>
                          <a:ext uri="{FF2B5EF4-FFF2-40B4-BE49-F238E27FC236}">
                            <a16:creationId xmlns:a16="http://schemas.microsoft.com/office/drawing/2014/main" id="{AF3F1493-8AE2-652A-6DE4-D26BC16421EF}"/>
                          </a:ext>
                        </a:extLst>
                      </p:cNvPr>
                      <p:cNvSpPr txBox="1"/>
                      <p:nvPr/>
                    </p:nvSpPr>
                    <p:spPr>
                      <a:xfrm rot="16200000">
                        <a:off x="4325198" y="4051273"/>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pic>
                  <p:nvPicPr>
                    <p:cNvPr id="53" name="Picture 52">
                      <a:extLst>
                        <a:ext uri="{FF2B5EF4-FFF2-40B4-BE49-F238E27FC236}">
                          <a16:creationId xmlns:a16="http://schemas.microsoft.com/office/drawing/2014/main" id="{22CBC840-D32C-AED1-CCE4-D9D035D8E6AA}"/>
                        </a:ext>
                      </a:extLst>
                    </p:cNvPr>
                    <p:cNvPicPr>
                      <a:picLocks noChangeAspect="1"/>
                    </p:cNvPicPr>
                    <p:nvPr/>
                  </p:nvPicPr>
                  <p:blipFill rotWithShape="1">
                    <a:blip r:embed="rId4"/>
                    <a:srcRect l="29027" t="11141" r="24958" b="7535"/>
                    <a:stretch/>
                  </p:blipFill>
                  <p:spPr>
                    <a:xfrm>
                      <a:off x="802143" y="2282702"/>
                      <a:ext cx="2280426" cy="4030278"/>
                    </a:xfrm>
                    <a:prstGeom prst="rect">
                      <a:avLst/>
                    </a:prstGeom>
                  </p:spPr>
                </p:pic>
                <p:sp>
                  <p:nvSpPr>
                    <p:cNvPr id="54" name="Rectangle 53">
                      <a:extLst>
                        <a:ext uri="{FF2B5EF4-FFF2-40B4-BE49-F238E27FC236}">
                          <a16:creationId xmlns:a16="http://schemas.microsoft.com/office/drawing/2014/main" id="{A3E93A86-6F92-D1C0-CE38-BD9C2337229B}"/>
                        </a:ext>
                      </a:extLst>
                    </p:cNvPr>
                    <p:cNvSpPr/>
                    <p:nvPr/>
                  </p:nvSpPr>
                  <p:spPr>
                    <a:xfrm>
                      <a:off x="1785739" y="4409247"/>
                      <a:ext cx="297675" cy="696039"/>
                    </a:xfrm>
                    <a:prstGeom prst="rect">
                      <a:avLst/>
                    </a:prstGeom>
                    <a:no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B899D041-3949-E12E-1347-A9F634FE5062}"/>
                        </a:ext>
                      </a:extLst>
                    </p:cNvPr>
                    <p:cNvCxnSpPr>
                      <a:cxnSpLocks/>
                    </p:cNvCxnSpPr>
                    <p:nvPr/>
                  </p:nvCxnSpPr>
                  <p:spPr>
                    <a:xfrm>
                      <a:off x="2079371" y="5096209"/>
                      <a:ext cx="2628389" cy="3958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0085330-48AD-2187-B76E-459143884DE3}"/>
                        </a:ext>
                      </a:extLst>
                    </p:cNvPr>
                    <p:cNvCxnSpPr>
                      <a:cxnSpLocks/>
                      <a:endCxn id="51" idx="1"/>
                    </p:cNvCxnSpPr>
                    <p:nvPr/>
                  </p:nvCxnSpPr>
                  <p:spPr>
                    <a:xfrm>
                      <a:off x="2079371" y="4404753"/>
                      <a:ext cx="2662769" cy="20196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2927B0AE-4E93-3C59-C50C-B1D28BF9FE96}"/>
                      </a:ext>
                    </a:extLst>
                  </p:cNvPr>
                  <p:cNvSpPr txBox="1"/>
                  <p:nvPr/>
                </p:nvSpPr>
                <p:spPr>
                  <a:xfrm>
                    <a:off x="1169012" y="2880194"/>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grpSp>
            <p:sp>
              <p:nvSpPr>
                <p:cNvPr id="62" name="TextBox 61">
                  <a:extLst>
                    <a:ext uri="{FF2B5EF4-FFF2-40B4-BE49-F238E27FC236}">
                      <a16:creationId xmlns:a16="http://schemas.microsoft.com/office/drawing/2014/main" id="{1DD8CEBF-67DA-47E1-F1EC-D99E9F4F01DD}"/>
                    </a:ext>
                  </a:extLst>
                </p:cNvPr>
                <p:cNvSpPr txBox="1"/>
                <p:nvPr/>
              </p:nvSpPr>
              <p:spPr>
                <a:xfrm rot="16200000">
                  <a:off x="2257543" y="313358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63" name="TextBox 62">
                  <a:extLst>
                    <a:ext uri="{FF2B5EF4-FFF2-40B4-BE49-F238E27FC236}">
                      <a16:creationId xmlns:a16="http://schemas.microsoft.com/office/drawing/2014/main" id="{4B52B5D1-BCB7-4E04-25EF-E89FBD89E6B6}"/>
                    </a:ext>
                  </a:extLst>
                </p:cNvPr>
                <p:cNvSpPr txBox="1"/>
                <p:nvPr/>
              </p:nvSpPr>
              <p:spPr>
                <a:xfrm rot="16200000">
                  <a:off x="1748887" y="3110742"/>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64" name="TextBox 63">
                  <a:extLst>
                    <a:ext uri="{FF2B5EF4-FFF2-40B4-BE49-F238E27FC236}">
                      <a16:creationId xmlns:a16="http://schemas.microsoft.com/office/drawing/2014/main" id="{6950FF48-9A96-7526-F41D-7C15F3B9B444}"/>
                    </a:ext>
                  </a:extLst>
                </p:cNvPr>
                <p:cNvSpPr txBox="1"/>
                <p:nvPr/>
              </p:nvSpPr>
              <p:spPr>
                <a:xfrm rot="16200000">
                  <a:off x="1327289" y="311073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pic>
            <p:nvPicPr>
              <p:cNvPr id="7" name="Picture 6">
                <a:extLst>
                  <a:ext uri="{FF2B5EF4-FFF2-40B4-BE49-F238E27FC236}">
                    <a16:creationId xmlns:a16="http://schemas.microsoft.com/office/drawing/2014/main" id="{F2E02703-A4C6-C633-AC10-1305B8F31F6E}"/>
                  </a:ext>
                </a:extLst>
              </p:cNvPr>
              <p:cNvPicPr>
                <a:picLocks noChangeAspect="1"/>
              </p:cNvPicPr>
              <p:nvPr/>
            </p:nvPicPr>
            <p:blipFill rotWithShape="1">
              <a:blip r:embed="rId5"/>
              <a:srcRect l="5974" t="9630" r="8389" b="5568"/>
              <a:stretch/>
            </p:blipFill>
            <p:spPr>
              <a:xfrm>
                <a:off x="1892536" y="6788321"/>
                <a:ext cx="3713618" cy="2758077"/>
              </a:xfrm>
              <a:prstGeom prst="rect">
                <a:avLst/>
              </a:prstGeom>
            </p:spPr>
          </p:pic>
        </p:grpSp>
        <p:sp>
          <p:nvSpPr>
            <p:cNvPr id="22" name="TextBox 21">
              <a:extLst>
                <a:ext uri="{FF2B5EF4-FFF2-40B4-BE49-F238E27FC236}">
                  <a16:creationId xmlns:a16="http://schemas.microsoft.com/office/drawing/2014/main" id="{0DF748DA-B5D4-C58D-918B-E42C3CF60BE3}"/>
                </a:ext>
              </a:extLst>
            </p:cNvPr>
            <p:cNvSpPr txBox="1"/>
            <p:nvPr/>
          </p:nvSpPr>
          <p:spPr>
            <a:xfrm>
              <a:off x="5057401" y="6872029"/>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grpSp>
    </p:spTree>
    <p:extLst>
      <p:ext uri="{BB962C8B-B14F-4D97-AF65-F5344CB8AC3E}">
        <p14:creationId xmlns:p14="http://schemas.microsoft.com/office/powerpoint/2010/main" val="2711118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283BED-1DB7-857F-3C5C-FE2B64DE54F3}"/>
              </a:ext>
            </a:extLst>
          </p:cNvPr>
          <p:cNvSpPr txBox="1"/>
          <p:nvPr/>
        </p:nvSpPr>
        <p:spPr>
          <a:xfrm>
            <a:off x="2399563" y="172995"/>
            <a:ext cx="3444404" cy="369332"/>
          </a:xfrm>
          <a:prstGeom prst="rect">
            <a:avLst/>
          </a:prstGeom>
          <a:noFill/>
        </p:spPr>
        <p:txBody>
          <a:bodyPr wrap="none" rtlCol="0">
            <a:spAutoFit/>
          </a:bodyPr>
          <a:lstStyle/>
          <a:p>
            <a:r>
              <a:rPr lang="en-US" dirty="0"/>
              <a:t>Figure 8 - Mission Processing Steps</a:t>
            </a:r>
          </a:p>
        </p:txBody>
      </p:sp>
      <p:grpSp>
        <p:nvGrpSpPr>
          <p:cNvPr id="62" name="Group 61">
            <a:extLst>
              <a:ext uri="{FF2B5EF4-FFF2-40B4-BE49-F238E27FC236}">
                <a16:creationId xmlns:a16="http://schemas.microsoft.com/office/drawing/2014/main" id="{FC97EE52-F4E4-D492-BBF6-AB22255C472B}"/>
              </a:ext>
            </a:extLst>
          </p:cNvPr>
          <p:cNvGrpSpPr/>
          <p:nvPr/>
        </p:nvGrpSpPr>
        <p:grpSpPr>
          <a:xfrm>
            <a:off x="272632" y="725278"/>
            <a:ext cx="6788593" cy="7628950"/>
            <a:chOff x="272632" y="725278"/>
            <a:chExt cx="6788593" cy="7628950"/>
          </a:xfrm>
        </p:grpSpPr>
        <p:grpSp>
          <p:nvGrpSpPr>
            <p:cNvPr id="59" name="Group 58">
              <a:extLst>
                <a:ext uri="{FF2B5EF4-FFF2-40B4-BE49-F238E27FC236}">
                  <a16:creationId xmlns:a16="http://schemas.microsoft.com/office/drawing/2014/main" id="{6A586A2F-B587-E317-7114-9C8725368D3B}"/>
                </a:ext>
              </a:extLst>
            </p:cNvPr>
            <p:cNvGrpSpPr/>
            <p:nvPr/>
          </p:nvGrpSpPr>
          <p:grpSpPr>
            <a:xfrm>
              <a:off x="272632" y="725278"/>
              <a:ext cx="6788593" cy="7628950"/>
              <a:chOff x="272632" y="725278"/>
              <a:chExt cx="6788593" cy="7628950"/>
            </a:xfrm>
          </p:grpSpPr>
          <p:grpSp>
            <p:nvGrpSpPr>
              <p:cNvPr id="56" name="Group 55">
                <a:extLst>
                  <a:ext uri="{FF2B5EF4-FFF2-40B4-BE49-F238E27FC236}">
                    <a16:creationId xmlns:a16="http://schemas.microsoft.com/office/drawing/2014/main" id="{0DEDFE7B-42EA-9765-64A4-2D1B538392F1}"/>
                  </a:ext>
                </a:extLst>
              </p:cNvPr>
              <p:cNvGrpSpPr/>
              <p:nvPr/>
            </p:nvGrpSpPr>
            <p:grpSpPr>
              <a:xfrm>
                <a:off x="272632" y="725278"/>
                <a:ext cx="6725249" cy="7628950"/>
                <a:chOff x="250289" y="645765"/>
                <a:chExt cx="6725249" cy="7628950"/>
              </a:xfrm>
            </p:grpSpPr>
            <p:sp>
              <p:nvSpPr>
                <p:cNvPr id="55" name="Rectangle 54">
                  <a:extLst>
                    <a:ext uri="{FF2B5EF4-FFF2-40B4-BE49-F238E27FC236}">
                      <a16:creationId xmlns:a16="http://schemas.microsoft.com/office/drawing/2014/main" id="{2B0E7D77-7AE9-7557-96F7-4CF527AF4A4E}"/>
                    </a:ext>
                  </a:extLst>
                </p:cNvPr>
                <p:cNvSpPr/>
                <p:nvPr/>
              </p:nvSpPr>
              <p:spPr>
                <a:xfrm>
                  <a:off x="250289" y="682929"/>
                  <a:ext cx="6725249" cy="759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9B6CFDE6-FD6E-DC8C-F797-DB641250061E}"/>
                    </a:ext>
                  </a:extLst>
                </p:cNvPr>
                <p:cNvGrpSpPr/>
                <p:nvPr/>
              </p:nvGrpSpPr>
              <p:grpSpPr>
                <a:xfrm>
                  <a:off x="294975" y="645765"/>
                  <a:ext cx="6408476" cy="7267400"/>
                  <a:chOff x="541874" y="773512"/>
                  <a:chExt cx="6408476" cy="7267400"/>
                </a:xfrm>
              </p:grpSpPr>
              <p:sp>
                <p:nvSpPr>
                  <p:cNvPr id="26" name="TextBox 25">
                    <a:extLst>
                      <a:ext uri="{FF2B5EF4-FFF2-40B4-BE49-F238E27FC236}">
                        <a16:creationId xmlns:a16="http://schemas.microsoft.com/office/drawing/2014/main" id="{ADFDF0C7-2944-AF2E-ADCF-D1AF11CF95D1}"/>
                      </a:ext>
                    </a:extLst>
                  </p:cNvPr>
                  <p:cNvSpPr txBox="1"/>
                  <p:nvPr/>
                </p:nvSpPr>
                <p:spPr>
                  <a:xfrm rot="16200000">
                    <a:off x="-202528" y="5175754"/>
                    <a:ext cx="1765804" cy="276999"/>
                  </a:xfrm>
                  <a:prstGeom prst="rect">
                    <a:avLst/>
                  </a:prstGeom>
                  <a:noFill/>
                </p:spPr>
                <p:txBody>
                  <a:bodyPr wrap="none" rtlCol="0">
                    <a:spAutoFit/>
                  </a:bodyPr>
                  <a:lstStyle/>
                  <a:p>
                    <a:r>
                      <a:rPr lang="en-US" sz="1200" dirty="0"/>
                      <a:t>Sea Surface Elevation [m]</a:t>
                    </a:r>
                  </a:p>
                </p:txBody>
              </p:sp>
              <p:sp>
                <p:nvSpPr>
                  <p:cNvPr id="27" name="TextBox 26">
                    <a:extLst>
                      <a:ext uri="{FF2B5EF4-FFF2-40B4-BE49-F238E27FC236}">
                        <a16:creationId xmlns:a16="http://schemas.microsoft.com/office/drawing/2014/main" id="{9045CFDE-0B24-59E8-1480-0A1C9525BADB}"/>
                      </a:ext>
                    </a:extLst>
                  </p:cNvPr>
                  <p:cNvSpPr txBox="1"/>
                  <p:nvPr/>
                </p:nvSpPr>
                <p:spPr>
                  <a:xfrm rot="16200000">
                    <a:off x="-202496" y="6997456"/>
                    <a:ext cx="1765804" cy="276999"/>
                  </a:xfrm>
                  <a:prstGeom prst="rect">
                    <a:avLst/>
                  </a:prstGeom>
                  <a:noFill/>
                </p:spPr>
                <p:txBody>
                  <a:bodyPr wrap="none" rtlCol="0">
                    <a:spAutoFit/>
                  </a:bodyPr>
                  <a:lstStyle/>
                  <a:p>
                    <a:r>
                      <a:rPr lang="en-US" sz="1200" dirty="0"/>
                      <a:t>Sea Surface Elevation [m]</a:t>
                    </a:r>
                  </a:p>
                </p:txBody>
              </p:sp>
              <p:sp>
                <p:nvSpPr>
                  <p:cNvPr id="51" name="TextBox 50">
                    <a:extLst>
                      <a:ext uri="{FF2B5EF4-FFF2-40B4-BE49-F238E27FC236}">
                        <a16:creationId xmlns:a16="http://schemas.microsoft.com/office/drawing/2014/main" id="{3A538A91-5C18-FB1E-2D2D-BCF12CA10FE5}"/>
                      </a:ext>
                    </a:extLst>
                  </p:cNvPr>
                  <p:cNvSpPr txBox="1"/>
                  <p:nvPr/>
                </p:nvSpPr>
                <p:spPr>
                  <a:xfrm>
                    <a:off x="981372" y="7763913"/>
                    <a:ext cx="250183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52" name="TextBox 51">
                    <a:extLst>
                      <a:ext uri="{FF2B5EF4-FFF2-40B4-BE49-F238E27FC236}">
                        <a16:creationId xmlns:a16="http://schemas.microsoft.com/office/drawing/2014/main" id="{FAB2A343-2EC3-B5D9-611F-63D45CBA9C5D}"/>
                      </a:ext>
                    </a:extLst>
                  </p:cNvPr>
                  <p:cNvSpPr txBox="1"/>
                  <p:nvPr/>
                </p:nvSpPr>
                <p:spPr>
                  <a:xfrm>
                    <a:off x="931347" y="5908747"/>
                    <a:ext cx="252920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53" name="TextBox 52">
                    <a:extLst>
                      <a:ext uri="{FF2B5EF4-FFF2-40B4-BE49-F238E27FC236}">
                        <a16:creationId xmlns:a16="http://schemas.microsoft.com/office/drawing/2014/main" id="{0F0F9BD8-22AE-FD16-C87C-715B32408C11}"/>
                      </a:ext>
                    </a:extLst>
                  </p:cNvPr>
                  <p:cNvSpPr txBox="1"/>
                  <p:nvPr/>
                </p:nvSpPr>
                <p:spPr>
                  <a:xfrm>
                    <a:off x="4083660" y="7208237"/>
                    <a:ext cx="286669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Wave Height, H [m]</a:t>
                    </a:r>
                  </a:p>
                </p:txBody>
              </p:sp>
              <p:grpSp>
                <p:nvGrpSpPr>
                  <p:cNvPr id="29" name="Group 28">
                    <a:extLst>
                      <a:ext uri="{FF2B5EF4-FFF2-40B4-BE49-F238E27FC236}">
                        <a16:creationId xmlns:a16="http://schemas.microsoft.com/office/drawing/2014/main" id="{FF653B7F-10F8-5CF9-F5F2-2F016C9D21CE}"/>
                      </a:ext>
                    </a:extLst>
                  </p:cNvPr>
                  <p:cNvGrpSpPr/>
                  <p:nvPr/>
                </p:nvGrpSpPr>
                <p:grpSpPr>
                  <a:xfrm>
                    <a:off x="761347" y="773512"/>
                    <a:ext cx="5920789" cy="7050287"/>
                    <a:chOff x="761347" y="773512"/>
                    <a:chExt cx="5920789" cy="7050287"/>
                  </a:xfrm>
                </p:grpSpPr>
                <p:pic>
                  <p:nvPicPr>
                    <p:cNvPr id="16" name="Picture 15">
                      <a:extLst>
                        <a:ext uri="{FF2B5EF4-FFF2-40B4-BE49-F238E27FC236}">
                          <a16:creationId xmlns:a16="http://schemas.microsoft.com/office/drawing/2014/main" id="{9162C371-BEFF-3455-0752-B9660EC620D4}"/>
                        </a:ext>
                      </a:extLst>
                    </p:cNvPr>
                    <p:cNvPicPr>
                      <a:picLocks noChangeAspect="1"/>
                    </p:cNvPicPr>
                    <p:nvPr/>
                  </p:nvPicPr>
                  <p:blipFill rotWithShape="1">
                    <a:blip r:embed="rId3"/>
                    <a:srcRect t="4729"/>
                    <a:stretch/>
                  </p:blipFill>
                  <p:spPr>
                    <a:xfrm>
                      <a:off x="3768463" y="890999"/>
                      <a:ext cx="2913673" cy="3701170"/>
                    </a:xfrm>
                    <a:prstGeom prst="rect">
                      <a:avLst/>
                    </a:prstGeom>
                  </p:spPr>
                </p:pic>
                <p:grpSp>
                  <p:nvGrpSpPr>
                    <p:cNvPr id="18" name="Group 17">
                      <a:extLst>
                        <a:ext uri="{FF2B5EF4-FFF2-40B4-BE49-F238E27FC236}">
                          <a16:creationId xmlns:a16="http://schemas.microsoft.com/office/drawing/2014/main" id="{3C08A6C9-6E47-D96F-7BC7-F421A3963F8D}"/>
                        </a:ext>
                      </a:extLst>
                    </p:cNvPr>
                    <p:cNvGrpSpPr/>
                    <p:nvPr/>
                  </p:nvGrpSpPr>
                  <p:grpSpPr>
                    <a:xfrm>
                      <a:off x="761347" y="773512"/>
                      <a:ext cx="5449852" cy="7050287"/>
                      <a:chOff x="761347" y="773512"/>
                      <a:chExt cx="5449852" cy="7050287"/>
                    </a:xfrm>
                  </p:grpSpPr>
                  <p:grpSp>
                    <p:nvGrpSpPr>
                      <p:cNvPr id="25" name="Group 24">
                        <a:extLst>
                          <a:ext uri="{FF2B5EF4-FFF2-40B4-BE49-F238E27FC236}">
                            <a16:creationId xmlns:a16="http://schemas.microsoft.com/office/drawing/2014/main" id="{A0F9216C-F006-568C-8249-D0FEDEF7417F}"/>
                          </a:ext>
                        </a:extLst>
                      </p:cNvPr>
                      <p:cNvGrpSpPr/>
                      <p:nvPr/>
                    </p:nvGrpSpPr>
                    <p:grpSpPr>
                      <a:xfrm>
                        <a:off x="761347" y="1140359"/>
                        <a:ext cx="5449852" cy="6683440"/>
                        <a:chOff x="761347" y="1140359"/>
                        <a:chExt cx="5449852" cy="6683440"/>
                      </a:xfrm>
                    </p:grpSpPr>
                    <p:pic>
                      <p:nvPicPr>
                        <p:cNvPr id="15" name="Picture 14">
                          <a:extLst>
                            <a:ext uri="{FF2B5EF4-FFF2-40B4-BE49-F238E27FC236}">
                              <a16:creationId xmlns:a16="http://schemas.microsoft.com/office/drawing/2014/main" id="{08296A4D-0AD0-A93F-F62B-EEF40C2BFB5C}"/>
                            </a:ext>
                          </a:extLst>
                        </p:cNvPr>
                        <p:cNvPicPr>
                          <a:picLocks noChangeAspect="1"/>
                        </p:cNvPicPr>
                        <p:nvPr/>
                      </p:nvPicPr>
                      <p:blipFill rotWithShape="1">
                        <a:blip r:embed="rId4"/>
                        <a:srcRect l="6926" t="-1" b="5977"/>
                        <a:stretch/>
                      </p:blipFill>
                      <p:spPr>
                        <a:xfrm>
                          <a:off x="761347" y="4469681"/>
                          <a:ext cx="3007116" cy="1518889"/>
                        </a:xfrm>
                        <a:prstGeom prst="rect">
                          <a:avLst/>
                        </a:prstGeom>
                      </p:spPr>
                    </p:pic>
                    <p:pic>
                      <p:nvPicPr>
                        <p:cNvPr id="14" name="Picture 13">
                          <a:extLst>
                            <a:ext uri="{FF2B5EF4-FFF2-40B4-BE49-F238E27FC236}">
                              <a16:creationId xmlns:a16="http://schemas.microsoft.com/office/drawing/2014/main" id="{FD6419F5-9C8D-88F3-7FAF-BAC780E36410}"/>
                            </a:ext>
                          </a:extLst>
                        </p:cNvPr>
                        <p:cNvPicPr>
                          <a:picLocks noChangeAspect="1"/>
                        </p:cNvPicPr>
                        <p:nvPr/>
                      </p:nvPicPr>
                      <p:blipFill rotWithShape="1">
                        <a:blip r:embed="rId5"/>
                        <a:srcRect l="7825" b="5977"/>
                        <a:stretch/>
                      </p:blipFill>
                      <p:spPr>
                        <a:xfrm>
                          <a:off x="813962" y="6304910"/>
                          <a:ext cx="2978058" cy="1518889"/>
                        </a:xfrm>
                        <a:prstGeom prst="rect">
                          <a:avLst/>
                        </a:prstGeom>
                      </p:spPr>
                    </p:pic>
                    <p:grpSp>
                      <p:nvGrpSpPr>
                        <p:cNvPr id="13" name="Group 12">
                          <a:extLst>
                            <a:ext uri="{FF2B5EF4-FFF2-40B4-BE49-F238E27FC236}">
                              <a16:creationId xmlns:a16="http://schemas.microsoft.com/office/drawing/2014/main" id="{0C4D772B-7522-36E6-9BB7-8A887E6C709B}"/>
                            </a:ext>
                          </a:extLst>
                        </p:cNvPr>
                        <p:cNvGrpSpPr/>
                        <p:nvPr/>
                      </p:nvGrpSpPr>
                      <p:grpSpPr>
                        <a:xfrm>
                          <a:off x="981372" y="1140359"/>
                          <a:ext cx="5068993" cy="6548083"/>
                          <a:chOff x="928630" y="1173413"/>
                          <a:chExt cx="5068993" cy="6548083"/>
                        </a:xfrm>
                      </p:grpSpPr>
                      <p:grpSp>
                        <p:nvGrpSpPr>
                          <p:cNvPr id="49" name="Group 48">
                            <a:extLst>
                              <a:ext uri="{FF2B5EF4-FFF2-40B4-BE49-F238E27FC236}">
                                <a16:creationId xmlns:a16="http://schemas.microsoft.com/office/drawing/2014/main" id="{67BA06C7-66BA-4107-48FE-E8E8CE0E2AB3}"/>
                              </a:ext>
                            </a:extLst>
                          </p:cNvPr>
                          <p:cNvGrpSpPr/>
                          <p:nvPr/>
                        </p:nvGrpSpPr>
                        <p:grpSpPr>
                          <a:xfrm>
                            <a:off x="928630" y="4628783"/>
                            <a:ext cx="2571048" cy="3092713"/>
                            <a:chOff x="928630" y="4628783"/>
                            <a:chExt cx="2571048" cy="3092713"/>
                          </a:xfrm>
                        </p:grpSpPr>
                        <p:grpSp>
                          <p:nvGrpSpPr>
                            <p:cNvPr id="47" name="Group 46">
                              <a:extLst>
                                <a:ext uri="{FF2B5EF4-FFF2-40B4-BE49-F238E27FC236}">
                                  <a16:creationId xmlns:a16="http://schemas.microsoft.com/office/drawing/2014/main" id="{50EFD8E1-3506-5CE2-0EF2-7DB94DF58AA2}"/>
                                </a:ext>
                              </a:extLst>
                            </p:cNvPr>
                            <p:cNvGrpSpPr/>
                            <p:nvPr/>
                          </p:nvGrpSpPr>
                          <p:grpSpPr>
                            <a:xfrm>
                              <a:off x="928630" y="4628783"/>
                              <a:ext cx="2571048" cy="3092713"/>
                              <a:chOff x="928630" y="4628783"/>
                              <a:chExt cx="2571048" cy="3092713"/>
                            </a:xfrm>
                          </p:grpSpPr>
                          <p:cxnSp>
                            <p:nvCxnSpPr>
                              <p:cNvPr id="20" name="Straight Connector 19">
                                <a:extLst>
                                  <a:ext uri="{FF2B5EF4-FFF2-40B4-BE49-F238E27FC236}">
                                    <a16:creationId xmlns:a16="http://schemas.microsoft.com/office/drawing/2014/main" id="{8B7320A2-049B-528D-A4FE-D8115DF37A93}"/>
                                  </a:ext>
                                </a:extLst>
                              </p:cNvPr>
                              <p:cNvCxnSpPr>
                                <a:cxnSpLocks/>
                              </p:cNvCxnSpPr>
                              <p:nvPr/>
                            </p:nvCxnSpPr>
                            <p:spPr>
                              <a:xfrm>
                                <a:off x="1106507" y="5925968"/>
                                <a:ext cx="2301298" cy="60209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FED3E0-509B-3CC9-99A0-27341D2A3BB8}"/>
                                  </a:ext>
                                </a:extLst>
                              </p:cNvPr>
                              <p:cNvCxnSpPr>
                                <a:cxnSpLocks/>
                              </p:cNvCxnSpPr>
                              <p:nvPr/>
                            </p:nvCxnSpPr>
                            <p:spPr>
                              <a:xfrm flipH="1">
                                <a:off x="928630" y="5904200"/>
                                <a:ext cx="138324" cy="62386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D67486-889C-5EF5-BFE9-75F52657D7DB}"/>
                                  </a:ext>
                                </a:extLst>
                              </p:cNvPr>
                              <p:cNvCxnSpPr/>
                              <p:nvPr/>
                            </p:nvCxnSpPr>
                            <p:spPr>
                              <a:xfrm>
                                <a:off x="1382212" y="6877066"/>
                                <a:ext cx="0" cy="84165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5FD374-8A57-01D4-D609-8A7DA17D0A1F}"/>
                                  </a:ext>
                                </a:extLst>
                              </p:cNvPr>
                              <p:cNvCxnSpPr/>
                              <p:nvPr/>
                            </p:nvCxnSpPr>
                            <p:spPr>
                              <a:xfrm>
                                <a:off x="1394838" y="7721496"/>
                                <a:ext cx="274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08EA0C1-1C25-BDFC-B99F-876883F1454B}"/>
                                  </a:ext>
                                </a:extLst>
                              </p:cNvPr>
                              <p:cNvSpPr txBox="1"/>
                              <p:nvPr/>
                            </p:nvSpPr>
                            <p:spPr>
                              <a:xfrm>
                                <a:off x="1165392" y="6885516"/>
                                <a:ext cx="62622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H</a:t>
                                </a:r>
                              </a:p>
                            </p:txBody>
                          </p:sp>
                          <p:sp>
                            <p:nvSpPr>
                              <p:cNvPr id="40" name="TextBox 39">
                                <a:extLst>
                                  <a:ext uri="{FF2B5EF4-FFF2-40B4-BE49-F238E27FC236}">
                                    <a16:creationId xmlns:a16="http://schemas.microsoft.com/office/drawing/2014/main" id="{31292465-8E7E-2B2B-947C-DFC872E57EF1}"/>
                                  </a:ext>
                                </a:extLst>
                              </p:cNvPr>
                              <p:cNvSpPr txBox="1"/>
                              <p:nvPr/>
                            </p:nvSpPr>
                            <p:spPr>
                              <a:xfrm>
                                <a:off x="3030660" y="4628783"/>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sp>
                            <p:nvSpPr>
                              <p:cNvPr id="41" name="TextBox 40">
                                <a:extLst>
                                  <a:ext uri="{FF2B5EF4-FFF2-40B4-BE49-F238E27FC236}">
                                    <a16:creationId xmlns:a16="http://schemas.microsoft.com/office/drawing/2014/main" id="{6C31C046-3050-70B2-BF30-505CEA26DCA6}"/>
                                  </a:ext>
                                </a:extLst>
                              </p:cNvPr>
                              <p:cNvSpPr txBox="1"/>
                              <p:nvPr/>
                            </p:nvSpPr>
                            <p:spPr>
                              <a:xfrm>
                                <a:off x="3032884" y="6472412"/>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a:t>
                                </a:r>
                              </a:p>
                            </p:txBody>
                          </p:sp>
                        </p:grpSp>
                        <p:cxnSp>
                          <p:nvCxnSpPr>
                            <p:cNvPr id="30" name="Straight Connector 29">
                              <a:extLst>
                                <a:ext uri="{FF2B5EF4-FFF2-40B4-BE49-F238E27FC236}">
                                  <a16:creationId xmlns:a16="http://schemas.microsoft.com/office/drawing/2014/main" id="{784B8596-8600-09B7-9695-EC6F363BE5AE}"/>
                                </a:ext>
                              </a:extLst>
                            </p:cNvPr>
                            <p:cNvCxnSpPr/>
                            <p:nvPr/>
                          </p:nvCxnSpPr>
                          <p:spPr>
                            <a:xfrm>
                              <a:off x="1136665" y="6871526"/>
                              <a:ext cx="274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4565C74-3949-446A-35AF-9013A65A1BC0}"/>
                              </a:ext>
                            </a:extLst>
                          </p:cNvPr>
                          <p:cNvGrpSpPr/>
                          <p:nvPr/>
                        </p:nvGrpSpPr>
                        <p:grpSpPr>
                          <a:xfrm>
                            <a:off x="1171217" y="1173413"/>
                            <a:ext cx="2124831" cy="3177493"/>
                            <a:chOff x="1171217" y="1173413"/>
                            <a:chExt cx="2124831" cy="3177493"/>
                          </a:xfrm>
                        </p:grpSpPr>
                        <p:grpSp>
                          <p:nvGrpSpPr>
                            <p:cNvPr id="43" name="Group 42">
                              <a:extLst>
                                <a:ext uri="{FF2B5EF4-FFF2-40B4-BE49-F238E27FC236}">
                                  <a16:creationId xmlns:a16="http://schemas.microsoft.com/office/drawing/2014/main" id="{C1B0CDCC-A694-4DED-9E1F-88E7FCD960CC}"/>
                                </a:ext>
                              </a:extLst>
                            </p:cNvPr>
                            <p:cNvGrpSpPr/>
                            <p:nvPr/>
                          </p:nvGrpSpPr>
                          <p:grpSpPr>
                            <a:xfrm>
                              <a:off x="1171217" y="1173413"/>
                              <a:ext cx="2124831" cy="3177493"/>
                              <a:chOff x="1341894" y="1160111"/>
                              <a:chExt cx="1979324" cy="3072471"/>
                            </a:xfrm>
                          </p:grpSpPr>
                          <p:pic>
                            <p:nvPicPr>
                              <p:cNvPr id="3" name="Picture 2">
                                <a:extLst>
                                  <a:ext uri="{FF2B5EF4-FFF2-40B4-BE49-F238E27FC236}">
                                    <a16:creationId xmlns:a16="http://schemas.microsoft.com/office/drawing/2014/main" id="{B41FF200-76EE-0C83-C777-DA65CB6406BC}"/>
                                  </a:ext>
                                </a:extLst>
                              </p:cNvPr>
                              <p:cNvPicPr>
                                <a:picLocks noChangeAspect="1"/>
                              </p:cNvPicPr>
                              <p:nvPr/>
                            </p:nvPicPr>
                            <p:blipFill rotWithShape="1">
                              <a:blip r:embed="rId6"/>
                              <a:srcRect l="22787" t="10379" r="24280" b="7452"/>
                              <a:stretch/>
                            </p:blipFill>
                            <p:spPr>
                              <a:xfrm>
                                <a:off x="1341894" y="1160111"/>
                                <a:ext cx="1979324" cy="3072471"/>
                              </a:xfrm>
                              <a:prstGeom prst="rect">
                                <a:avLst/>
                              </a:prstGeom>
                            </p:spPr>
                          </p:pic>
                          <p:sp>
                            <p:nvSpPr>
                              <p:cNvPr id="7" name="TextBox 6">
                                <a:extLst>
                                  <a:ext uri="{FF2B5EF4-FFF2-40B4-BE49-F238E27FC236}">
                                    <a16:creationId xmlns:a16="http://schemas.microsoft.com/office/drawing/2014/main" id="{2A1FE77B-C486-0DE7-ADB7-81A974D52E25}"/>
                                  </a:ext>
                                </a:extLst>
                              </p:cNvPr>
                              <p:cNvSpPr txBox="1"/>
                              <p:nvPr/>
                            </p:nvSpPr>
                            <p:spPr>
                              <a:xfrm rot="16200000">
                                <a:off x="2490452" y="1765725"/>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8" name="TextBox 7">
                                <a:extLst>
                                  <a:ext uri="{FF2B5EF4-FFF2-40B4-BE49-F238E27FC236}">
                                    <a16:creationId xmlns:a16="http://schemas.microsoft.com/office/drawing/2014/main" id="{9937EF28-292B-A4B3-B80A-68D68159C904}"/>
                                  </a:ext>
                                </a:extLst>
                              </p:cNvPr>
                              <p:cNvSpPr txBox="1"/>
                              <p:nvPr/>
                            </p:nvSpPr>
                            <p:spPr>
                              <a:xfrm rot="16200000">
                                <a:off x="2042800" y="1790930"/>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9" name="TextBox 8">
                                <a:extLst>
                                  <a:ext uri="{FF2B5EF4-FFF2-40B4-BE49-F238E27FC236}">
                                    <a16:creationId xmlns:a16="http://schemas.microsoft.com/office/drawing/2014/main" id="{A2977208-2A3A-4768-6FDC-95922C94830D}"/>
                                  </a:ext>
                                </a:extLst>
                              </p:cNvPr>
                              <p:cNvSpPr txBox="1"/>
                              <p:nvPr/>
                            </p:nvSpPr>
                            <p:spPr>
                              <a:xfrm rot="16200000">
                                <a:off x="1708859" y="1790924"/>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
                          <p:nvSpPr>
                            <p:cNvPr id="38" name="TextBox 37">
                              <a:extLst>
                                <a:ext uri="{FF2B5EF4-FFF2-40B4-BE49-F238E27FC236}">
                                  <a16:creationId xmlns:a16="http://schemas.microsoft.com/office/drawing/2014/main" id="{184FC343-25B9-EE1D-C375-A80E4472164D}"/>
                                </a:ext>
                              </a:extLst>
                            </p:cNvPr>
                            <p:cNvSpPr txBox="1"/>
                            <p:nvPr/>
                          </p:nvSpPr>
                          <p:spPr>
                            <a:xfrm>
                              <a:off x="1416068" y="1256600"/>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grpSp>
                      <p:grpSp>
                        <p:nvGrpSpPr>
                          <p:cNvPr id="45" name="Group 44">
                            <a:extLst>
                              <a:ext uri="{FF2B5EF4-FFF2-40B4-BE49-F238E27FC236}">
                                <a16:creationId xmlns:a16="http://schemas.microsoft.com/office/drawing/2014/main" id="{970AAC27-525E-E90A-03A7-BCA4F81F78D1}"/>
                              </a:ext>
                            </a:extLst>
                          </p:cNvPr>
                          <p:cNvGrpSpPr/>
                          <p:nvPr/>
                        </p:nvGrpSpPr>
                        <p:grpSpPr>
                          <a:xfrm>
                            <a:off x="4098415" y="1221189"/>
                            <a:ext cx="1899208" cy="1158707"/>
                            <a:chOff x="4098415" y="1221189"/>
                            <a:chExt cx="1899208" cy="1158707"/>
                          </a:xfrm>
                        </p:grpSpPr>
                        <p:grpSp>
                          <p:nvGrpSpPr>
                            <p:cNvPr id="44" name="Group 43">
                              <a:extLst>
                                <a:ext uri="{FF2B5EF4-FFF2-40B4-BE49-F238E27FC236}">
                                  <a16:creationId xmlns:a16="http://schemas.microsoft.com/office/drawing/2014/main" id="{9D698631-3EAF-8099-9994-8B631CF1594F}"/>
                                </a:ext>
                              </a:extLst>
                            </p:cNvPr>
                            <p:cNvGrpSpPr/>
                            <p:nvPr/>
                          </p:nvGrpSpPr>
                          <p:grpSpPr>
                            <a:xfrm>
                              <a:off x="5131457" y="1520808"/>
                              <a:ext cx="866166" cy="859088"/>
                              <a:chOff x="5131457" y="1520808"/>
                              <a:chExt cx="866166" cy="859088"/>
                            </a:xfrm>
                          </p:grpSpPr>
                          <p:sp>
                            <p:nvSpPr>
                              <p:cNvPr id="10" name="TextBox 9">
                                <a:extLst>
                                  <a:ext uri="{FF2B5EF4-FFF2-40B4-BE49-F238E27FC236}">
                                    <a16:creationId xmlns:a16="http://schemas.microsoft.com/office/drawing/2014/main" id="{7E23ED2E-D5B3-DCC7-EBA1-E12F7D6F9520}"/>
                                  </a:ext>
                                </a:extLst>
                              </p:cNvPr>
                              <p:cNvSpPr txBox="1"/>
                              <p:nvPr/>
                            </p:nvSpPr>
                            <p:spPr>
                              <a:xfrm rot="16200000">
                                <a:off x="5442182" y="179925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1" name="TextBox 10">
                                <a:extLst>
                                  <a:ext uri="{FF2B5EF4-FFF2-40B4-BE49-F238E27FC236}">
                                    <a16:creationId xmlns:a16="http://schemas.microsoft.com/office/drawing/2014/main" id="{CE900263-562F-E2C8-F26F-00F9E28B628A}"/>
                                  </a:ext>
                                </a:extLst>
                              </p:cNvPr>
                              <p:cNvSpPr txBox="1"/>
                              <p:nvPr/>
                            </p:nvSpPr>
                            <p:spPr>
                              <a:xfrm rot="16200000">
                                <a:off x="4853015" y="1824455"/>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grpSp>
                        <p:sp>
                          <p:nvSpPr>
                            <p:cNvPr id="12" name="TextBox 11">
                              <a:extLst>
                                <a:ext uri="{FF2B5EF4-FFF2-40B4-BE49-F238E27FC236}">
                                  <a16:creationId xmlns:a16="http://schemas.microsoft.com/office/drawing/2014/main" id="{7911A6D4-EFD8-2635-9604-8997D6D85E10}"/>
                                </a:ext>
                              </a:extLst>
                            </p:cNvPr>
                            <p:cNvSpPr txBox="1"/>
                            <p:nvPr/>
                          </p:nvSpPr>
                          <p:spPr>
                            <a:xfrm rot="16200000">
                              <a:off x="4420495" y="182445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39" name="TextBox 38">
                              <a:extLst>
                                <a:ext uri="{FF2B5EF4-FFF2-40B4-BE49-F238E27FC236}">
                                  <a16:creationId xmlns:a16="http://schemas.microsoft.com/office/drawing/2014/main" id="{83EE99D9-64EE-FDF0-D921-CC332F72F649}"/>
                                </a:ext>
                              </a:extLst>
                            </p:cNvPr>
                            <p:cNvSpPr txBox="1"/>
                            <p:nvPr/>
                          </p:nvSpPr>
                          <p:spPr>
                            <a:xfrm>
                              <a:off x="4098415" y="1221189"/>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grpSp>
                    <p:sp>
                      <p:nvSpPr>
                        <p:cNvPr id="19" name="TextBox 18">
                          <a:extLst>
                            <a:ext uri="{FF2B5EF4-FFF2-40B4-BE49-F238E27FC236}">
                              <a16:creationId xmlns:a16="http://schemas.microsoft.com/office/drawing/2014/main" id="{04AB17A7-B6A1-3B7B-6949-D406F575B9DC}"/>
                            </a:ext>
                          </a:extLst>
                        </p:cNvPr>
                        <p:cNvSpPr txBox="1"/>
                        <p:nvPr/>
                      </p:nvSpPr>
                      <p:spPr>
                        <a:xfrm rot="16200000">
                          <a:off x="-409804" y="2539069"/>
                          <a:ext cx="297887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1" name="TextBox 20">
                          <a:extLst>
                            <a:ext uri="{FF2B5EF4-FFF2-40B4-BE49-F238E27FC236}">
                              <a16:creationId xmlns:a16="http://schemas.microsoft.com/office/drawing/2014/main" id="{5BA48E3C-0586-6AF3-C71D-F772563E398C}"/>
                            </a:ext>
                          </a:extLst>
                        </p:cNvPr>
                        <p:cNvSpPr txBox="1"/>
                        <p:nvPr/>
                      </p:nvSpPr>
                      <p:spPr>
                        <a:xfrm rot="16200000">
                          <a:off x="2287631" y="2539071"/>
                          <a:ext cx="297887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2" name="TextBox 21">
                          <a:extLst>
                            <a:ext uri="{FF2B5EF4-FFF2-40B4-BE49-F238E27FC236}">
                              <a16:creationId xmlns:a16="http://schemas.microsoft.com/office/drawing/2014/main" id="{FC4FB61C-49FF-956D-83BA-4D2C25635D69}"/>
                            </a:ext>
                          </a:extLst>
                        </p:cNvPr>
                        <p:cNvSpPr txBox="1"/>
                        <p:nvPr/>
                      </p:nvSpPr>
                      <p:spPr>
                        <a:xfrm>
                          <a:off x="4276054" y="4246358"/>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sp>
                      <p:nvSpPr>
                        <p:cNvPr id="23" name="TextBox 22">
                          <a:extLst>
                            <a:ext uri="{FF2B5EF4-FFF2-40B4-BE49-F238E27FC236}">
                              <a16:creationId xmlns:a16="http://schemas.microsoft.com/office/drawing/2014/main" id="{24D17347-518D-1BED-1445-948B53BA311C}"/>
                            </a:ext>
                          </a:extLst>
                        </p:cNvPr>
                        <p:cNvSpPr txBox="1"/>
                        <p:nvPr/>
                      </p:nvSpPr>
                      <p:spPr>
                        <a:xfrm>
                          <a:off x="1454117" y="4238277"/>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grpSp>
                  <p:pic>
                    <p:nvPicPr>
                      <p:cNvPr id="2" name="Picture 1">
                        <a:extLst>
                          <a:ext uri="{FF2B5EF4-FFF2-40B4-BE49-F238E27FC236}">
                            <a16:creationId xmlns:a16="http://schemas.microsoft.com/office/drawing/2014/main" id="{CE29ACF0-DFBE-26BA-F032-F69DBE8B1715}"/>
                          </a:ext>
                        </a:extLst>
                      </p:cNvPr>
                      <p:cNvPicPr>
                        <a:picLocks noChangeAspect="1"/>
                      </p:cNvPicPr>
                      <p:nvPr/>
                    </p:nvPicPr>
                    <p:blipFill rotWithShape="1">
                      <a:blip r:embed="rId7"/>
                      <a:srcRect l="77803" t="10993" r="16627" b="10371"/>
                      <a:stretch/>
                    </p:blipFill>
                    <p:spPr>
                      <a:xfrm rot="5400000">
                        <a:off x="2299205" y="5004"/>
                        <a:ext cx="156626" cy="2211385"/>
                      </a:xfrm>
                      <a:prstGeom prst="rect">
                        <a:avLst/>
                      </a:prstGeom>
                    </p:spPr>
                  </p:pic>
                  <p:sp>
                    <p:nvSpPr>
                      <p:cNvPr id="5" name="TextBox 4">
                        <a:extLst>
                          <a:ext uri="{FF2B5EF4-FFF2-40B4-BE49-F238E27FC236}">
                            <a16:creationId xmlns:a16="http://schemas.microsoft.com/office/drawing/2014/main" id="{30D48C5C-FF90-C1D1-617B-DB466C14FD81}"/>
                          </a:ext>
                        </a:extLst>
                      </p:cNvPr>
                      <p:cNvSpPr txBox="1"/>
                      <p:nvPr/>
                    </p:nvSpPr>
                    <p:spPr>
                      <a:xfrm>
                        <a:off x="1278709" y="773512"/>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6" name="TextBox 5">
                        <a:extLst>
                          <a:ext uri="{FF2B5EF4-FFF2-40B4-BE49-F238E27FC236}">
                            <a16:creationId xmlns:a16="http://schemas.microsoft.com/office/drawing/2014/main" id="{4075EEFC-6807-2C57-8D19-6E3240A6F41B}"/>
                          </a:ext>
                        </a:extLst>
                      </p:cNvPr>
                      <p:cNvSpPr txBox="1"/>
                      <p:nvPr/>
                    </p:nvSpPr>
                    <p:spPr>
                      <a:xfrm>
                        <a:off x="889287" y="8633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18:18</a:t>
                        </a:r>
                      </a:p>
                    </p:txBody>
                  </p:sp>
                  <p:sp>
                    <p:nvSpPr>
                      <p:cNvPr id="17" name="TextBox 16">
                        <a:extLst>
                          <a:ext uri="{FF2B5EF4-FFF2-40B4-BE49-F238E27FC236}">
                            <a16:creationId xmlns:a16="http://schemas.microsoft.com/office/drawing/2014/main" id="{7679E1A5-0B26-C54C-1F13-B6E30B61449B}"/>
                          </a:ext>
                        </a:extLst>
                      </p:cNvPr>
                      <p:cNvSpPr txBox="1"/>
                      <p:nvPr/>
                    </p:nvSpPr>
                    <p:spPr>
                      <a:xfrm>
                        <a:off x="2821564" y="867100"/>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18:45</a:t>
                        </a:r>
                      </a:p>
                    </p:txBody>
                  </p:sp>
                </p:grpSp>
              </p:grpSp>
              <p:sp>
                <p:nvSpPr>
                  <p:cNvPr id="37" name="TextBox 36">
                    <a:extLst>
                      <a:ext uri="{FF2B5EF4-FFF2-40B4-BE49-F238E27FC236}">
                        <a16:creationId xmlns:a16="http://schemas.microsoft.com/office/drawing/2014/main" id="{8C4004F9-4ACD-A68B-DE66-843B2C80CB72}"/>
                      </a:ext>
                    </a:extLst>
                  </p:cNvPr>
                  <p:cNvSpPr txBox="1"/>
                  <p:nvPr/>
                </p:nvSpPr>
                <p:spPr>
                  <a:xfrm rot="16200000">
                    <a:off x="2754659" y="5918663"/>
                    <a:ext cx="21445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Probability Density</a:t>
                    </a:r>
                  </a:p>
                </p:txBody>
              </p:sp>
            </p:grpSp>
          </p:grpSp>
          <p:pic>
            <p:nvPicPr>
              <p:cNvPr id="57" name="Picture 56">
                <a:extLst>
                  <a:ext uri="{FF2B5EF4-FFF2-40B4-BE49-F238E27FC236}">
                    <a16:creationId xmlns:a16="http://schemas.microsoft.com/office/drawing/2014/main" id="{F35A77AE-2C1A-4EED-7DD1-F968BFF789BD}"/>
                  </a:ext>
                </a:extLst>
              </p:cNvPr>
              <p:cNvPicPr>
                <a:picLocks noChangeAspect="1"/>
              </p:cNvPicPr>
              <p:nvPr/>
            </p:nvPicPr>
            <p:blipFill rotWithShape="1">
              <a:blip r:embed="rId8"/>
              <a:srcRect l="7338" t="8783" r="7338" b="6207"/>
              <a:stretch/>
            </p:blipFill>
            <p:spPr>
              <a:xfrm>
                <a:off x="3735627" y="4717110"/>
                <a:ext cx="3325598" cy="2485047"/>
              </a:xfrm>
              <a:prstGeom prst="rect">
                <a:avLst/>
              </a:prstGeom>
            </p:spPr>
          </p:pic>
        </p:grpSp>
        <p:sp>
          <p:nvSpPr>
            <p:cNvPr id="61" name="TextBox 60">
              <a:extLst>
                <a:ext uri="{FF2B5EF4-FFF2-40B4-BE49-F238E27FC236}">
                  <a16:creationId xmlns:a16="http://schemas.microsoft.com/office/drawing/2014/main" id="{98A066EA-3B50-1065-DFCD-5685D632B411}"/>
                </a:ext>
              </a:extLst>
            </p:cNvPr>
            <p:cNvSpPr txBox="1"/>
            <p:nvPr/>
          </p:nvSpPr>
          <p:spPr>
            <a:xfrm>
              <a:off x="3968795" y="4811559"/>
              <a:ext cx="55832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a:t>
              </a:r>
            </a:p>
          </p:txBody>
        </p:sp>
      </p:grpSp>
    </p:spTree>
    <p:extLst>
      <p:ext uri="{BB962C8B-B14F-4D97-AF65-F5344CB8AC3E}">
        <p14:creationId xmlns:p14="http://schemas.microsoft.com/office/powerpoint/2010/main" val="2831041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283BED-1DB7-857F-3C5C-FE2B64DE54F3}"/>
              </a:ext>
            </a:extLst>
          </p:cNvPr>
          <p:cNvSpPr txBox="1"/>
          <p:nvPr/>
        </p:nvSpPr>
        <p:spPr>
          <a:xfrm>
            <a:off x="1549637" y="121857"/>
            <a:ext cx="4099135" cy="369332"/>
          </a:xfrm>
          <a:prstGeom prst="rect">
            <a:avLst/>
          </a:prstGeom>
          <a:noFill/>
        </p:spPr>
        <p:txBody>
          <a:bodyPr wrap="none" rtlCol="0">
            <a:spAutoFit/>
          </a:bodyPr>
          <a:lstStyle/>
          <a:p>
            <a:r>
              <a:rPr lang="en-US" dirty="0"/>
              <a:t>Figure 8 edited - Mission Processing Steps</a:t>
            </a:r>
          </a:p>
        </p:txBody>
      </p:sp>
      <p:cxnSp>
        <p:nvCxnSpPr>
          <p:cNvPr id="60" name="Straight Connector 59">
            <a:extLst>
              <a:ext uri="{FF2B5EF4-FFF2-40B4-BE49-F238E27FC236}">
                <a16:creationId xmlns:a16="http://schemas.microsoft.com/office/drawing/2014/main" id="{E663E92C-0923-626B-5D2B-5383880FE3D5}"/>
              </a:ext>
            </a:extLst>
          </p:cNvPr>
          <p:cNvCxnSpPr>
            <a:cxnSpLocks/>
          </p:cNvCxnSpPr>
          <p:nvPr/>
        </p:nvCxnSpPr>
        <p:spPr>
          <a:xfrm>
            <a:off x="917518" y="5751466"/>
            <a:ext cx="2359524" cy="636813"/>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F3E3B3-B2C2-E83C-6110-0211C484CB6A}"/>
              </a:ext>
            </a:extLst>
          </p:cNvPr>
          <p:cNvCxnSpPr>
            <a:cxnSpLocks/>
          </p:cNvCxnSpPr>
          <p:nvPr/>
        </p:nvCxnSpPr>
        <p:spPr>
          <a:xfrm flipH="1">
            <a:off x="853206" y="5751466"/>
            <a:ext cx="38008" cy="61402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48B352C-7FB0-60D7-FE0A-48528BE5EA6A}"/>
              </a:ext>
            </a:extLst>
          </p:cNvPr>
          <p:cNvSpPr txBox="1"/>
          <p:nvPr/>
        </p:nvSpPr>
        <p:spPr>
          <a:xfrm>
            <a:off x="3540212" y="5060154"/>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grpSp>
        <p:nvGrpSpPr>
          <p:cNvPr id="89" name="Group 88">
            <a:extLst>
              <a:ext uri="{FF2B5EF4-FFF2-40B4-BE49-F238E27FC236}">
                <a16:creationId xmlns:a16="http://schemas.microsoft.com/office/drawing/2014/main" id="{00937E4C-A77B-13D8-A5A3-44CB39FC9BD5}"/>
              </a:ext>
            </a:extLst>
          </p:cNvPr>
          <p:cNvGrpSpPr/>
          <p:nvPr/>
        </p:nvGrpSpPr>
        <p:grpSpPr>
          <a:xfrm>
            <a:off x="404572" y="908158"/>
            <a:ext cx="6725249" cy="7628950"/>
            <a:chOff x="404572" y="908158"/>
            <a:chExt cx="6725249" cy="7628950"/>
          </a:xfrm>
        </p:grpSpPr>
        <p:grpSp>
          <p:nvGrpSpPr>
            <p:cNvPr id="82" name="Group 81">
              <a:extLst>
                <a:ext uri="{FF2B5EF4-FFF2-40B4-BE49-F238E27FC236}">
                  <a16:creationId xmlns:a16="http://schemas.microsoft.com/office/drawing/2014/main" id="{A7B0B23E-CA4D-941C-757A-AFBA7E0E734C}"/>
                </a:ext>
              </a:extLst>
            </p:cNvPr>
            <p:cNvGrpSpPr/>
            <p:nvPr/>
          </p:nvGrpSpPr>
          <p:grpSpPr>
            <a:xfrm>
              <a:off x="404572" y="908158"/>
              <a:ext cx="6725249" cy="7628950"/>
              <a:chOff x="310732" y="725278"/>
              <a:chExt cx="6725249" cy="7628950"/>
            </a:xfrm>
          </p:grpSpPr>
          <p:grpSp>
            <p:nvGrpSpPr>
              <p:cNvPr id="80" name="Group 79">
                <a:extLst>
                  <a:ext uri="{FF2B5EF4-FFF2-40B4-BE49-F238E27FC236}">
                    <a16:creationId xmlns:a16="http://schemas.microsoft.com/office/drawing/2014/main" id="{06CBFD2C-6C6E-C0FA-417E-623B80F6CA95}"/>
                  </a:ext>
                </a:extLst>
              </p:cNvPr>
              <p:cNvGrpSpPr/>
              <p:nvPr/>
            </p:nvGrpSpPr>
            <p:grpSpPr>
              <a:xfrm>
                <a:off x="310732" y="725278"/>
                <a:ext cx="6725249" cy="7628950"/>
                <a:chOff x="310732" y="725278"/>
                <a:chExt cx="6725249" cy="7628950"/>
              </a:xfrm>
            </p:grpSpPr>
            <p:grpSp>
              <p:nvGrpSpPr>
                <p:cNvPr id="58" name="Group 57">
                  <a:extLst>
                    <a:ext uri="{FF2B5EF4-FFF2-40B4-BE49-F238E27FC236}">
                      <a16:creationId xmlns:a16="http://schemas.microsoft.com/office/drawing/2014/main" id="{8B854073-4E8F-6203-C00B-2D8B0B5CD376}"/>
                    </a:ext>
                  </a:extLst>
                </p:cNvPr>
                <p:cNvGrpSpPr/>
                <p:nvPr/>
              </p:nvGrpSpPr>
              <p:grpSpPr>
                <a:xfrm>
                  <a:off x="310732" y="725278"/>
                  <a:ext cx="6725249" cy="7628950"/>
                  <a:chOff x="310732" y="725278"/>
                  <a:chExt cx="6725249" cy="7628950"/>
                </a:xfrm>
              </p:grpSpPr>
              <p:grpSp>
                <p:nvGrpSpPr>
                  <p:cNvPr id="38" name="Group 37">
                    <a:extLst>
                      <a:ext uri="{FF2B5EF4-FFF2-40B4-BE49-F238E27FC236}">
                        <a16:creationId xmlns:a16="http://schemas.microsoft.com/office/drawing/2014/main" id="{B099037D-A471-64E6-DFCA-0A23BA1264C0}"/>
                      </a:ext>
                    </a:extLst>
                  </p:cNvPr>
                  <p:cNvGrpSpPr/>
                  <p:nvPr/>
                </p:nvGrpSpPr>
                <p:grpSpPr>
                  <a:xfrm>
                    <a:off x="310732" y="725278"/>
                    <a:ext cx="6725249" cy="7628950"/>
                    <a:chOff x="310732" y="725278"/>
                    <a:chExt cx="6725249" cy="7628950"/>
                  </a:xfrm>
                </p:grpSpPr>
                <p:grpSp>
                  <p:nvGrpSpPr>
                    <p:cNvPr id="16" name="Group 15">
                      <a:extLst>
                        <a:ext uri="{FF2B5EF4-FFF2-40B4-BE49-F238E27FC236}">
                          <a16:creationId xmlns:a16="http://schemas.microsoft.com/office/drawing/2014/main" id="{9FA7671E-3088-0B64-F4F7-0215DF6872F6}"/>
                        </a:ext>
                      </a:extLst>
                    </p:cNvPr>
                    <p:cNvGrpSpPr/>
                    <p:nvPr/>
                  </p:nvGrpSpPr>
                  <p:grpSpPr>
                    <a:xfrm>
                      <a:off x="310732" y="725278"/>
                      <a:ext cx="6725249" cy="7628950"/>
                      <a:chOff x="310732" y="725278"/>
                      <a:chExt cx="6725249" cy="7628950"/>
                    </a:xfrm>
                  </p:grpSpPr>
                  <p:grpSp>
                    <p:nvGrpSpPr>
                      <p:cNvPr id="72" name="Group 71">
                        <a:extLst>
                          <a:ext uri="{FF2B5EF4-FFF2-40B4-BE49-F238E27FC236}">
                            <a16:creationId xmlns:a16="http://schemas.microsoft.com/office/drawing/2014/main" id="{E074BD07-0CA3-0DBB-FB11-1DD81D8FF944}"/>
                          </a:ext>
                        </a:extLst>
                      </p:cNvPr>
                      <p:cNvGrpSpPr/>
                      <p:nvPr/>
                    </p:nvGrpSpPr>
                    <p:grpSpPr>
                      <a:xfrm>
                        <a:off x="310732" y="725278"/>
                        <a:ext cx="6725249" cy="7628950"/>
                        <a:chOff x="310732" y="725278"/>
                        <a:chExt cx="6725249" cy="7628950"/>
                      </a:xfrm>
                    </p:grpSpPr>
                    <p:grpSp>
                      <p:nvGrpSpPr>
                        <p:cNvPr id="54" name="Group 53">
                          <a:extLst>
                            <a:ext uri="{FF2B5EF4-FFF2-40B4-BE49-F238E27FC236}">
                              <a16:creationId xmlns:a16="http://schemas.microsoft.com/office/drawing/2014/main" id="{3674C89B-DBEF-54C6-B7E0-D4E38562B7F9}"/>
                            </a:ext>
                          </a:extLst>
                        </p:cNvPr>
                        <p:cNvGrpSpPr/>
                        <p:nvPr/>
                      </p:nvGrpSpPr>
                      <p:grpSpPr>
                        <a:xfrm>
                          <a:off x="310732" y="725278"/>
                          <a:ext cx="6725249" cy="7628950"/>
                          <a:chOff x="310732" y="725278"/>
                          <a:chExt cx="6725249" cy="7628950"/>
                        </a:xfrm>
                      </p:grpSpPr>
                      <p:grpSp>
                        <p:nvGrpSpPr>
                          <p:cNvPr id="34" name="Group 33">
                            <a:extLst>
                              <a:ext uri="{FF2B5EF4-FFF2-40B4-BE49-F238E27FC236}">
                                <a16:creationId xmlns:a16="http://schemas.microsoft.com/office/drawing/2014/main" id="{BEC8EBC4-DFC6-289D-F349-E1A983D210A3}"/>
                              </a:ext>
                            </a:extLst>
                          </p:cNvPr>
                          <p:cNvGrpSpPr/>
                          <p:nvPr/>
                        </p:nvGrpSpPr>
                        <p:grpSpPr>
                          <a:xfrm>
                            <a:off x="310732" y="725278"/>
                            <a:ext cx="6725249" cy="7628950"/>
                            <a:chOff x="310732" y="725278"/>
                            <a:chExt cx="6725249" cy="7628950"/>
                          </a:xfrm>
                        </p:grpSpPr>
                        <p:grpSp>
                          <p:nvGrpSpPr>
                            <p:cNvPr id="56" name="Group 55">
                              <a:extLst>
                                <a:ext uri="{FF2B5EF4-FFF2-40B4-BE49-F238E27FC236}">
                                  <a16:creationId xmlns:a16="http://schemas.microsoft.com/office/drawing/2014/main" id="{0DEDFE7B-42EA-9765-64A4-2D1B538392F1}"/>
                                </a:ext>
                              </a:extLst>
                            </p:cNvPr>
                            <p:cNvGrpSpPr/>
                            <p:nvPr/>
                          </p:nvGrpSpPr>
                          <p:grpSpPr>
                            <a:xfrm>
                              <a:off x="310732" y="725278"/>
                              <a:ext cx="6725249" cy="7628950"/>
                              <a:chOff x="288389" y="645765"/>
                              <a:chExt cx="6725249" cy="7628950"/>
                            </a:xfrm>
                          </p:grpSpPr>
                          <p:sp>
                            <p:nvSpPr>
                              <p:cNvPr id="55" name="Rectangle 54">
                                <a:extLst>
                                  <a:ext uri="{FF2B5EF4-FFF2-40B4-BE49-F238E27FC236}">
                                    <a16:creationId xmlns:a16="http://schemas.microsoft.com/office/drawing/2014/main" id="{2B0E7D77-7AE9-7557-96F7-4CF527AF4A4E}"/>
                                  </a:ext>
                                </a:extLst>
                              </p:cNvPr>
                              <p:cNvSpPr/>
                              <p:nvPr/>
                            </p:nvSpPr>
                            <p:spPr>
                              <a:xfrm>
                                <a:off x="288389" y="682929"/>
                                <a:ext cx="6725249" cy="759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9B6CFDE6-FD6E-DC8C-F797-DB641250061E}"/>
                                  </a:ext>
                                </a:extLst>
                              </p:cNvPr>
                              <p:cNvGrpSpPr/>
                              <p:nvPr/>
                            </p:nvGrpSpPr>
                            <p:grpSpPr>
                              <a:xfrm>
                                <a:off x="314458" y="645765"/>
                                <a:ext cx="6388993" cy="7267401"/>
                                <a:chOff x="561357" y="773512"/>
                                <a:chExt cx="6388993" cy="7267401"/>
                              </a:xfrm>
                            </p:grpSpPr>
                            <p:sp>
                              <p:nvSpPr>
                                <p:cNvPr id="26" name="TextBox 25">
                                  <a:extLst>
                                    <a:ext uri="{FF2B5EF4-FFF2-40B4-BE49-F238E27FC236}">
                                      <a16:creationId xmlns:a16="http://schemas.microsoft.com/office/drawing/2014/main" id="{ADFDF0C7-2944-AF2E-ADCF-D1AF11CF95D1}"/>
                                    </a:ext>
                                  </a:extLst>
                                </p:cNvPr>
                                <p:cNvSpPr txBox="1"/>
                                <p:nvPr/>
                              </p:nvSpPr>
                              <p:spPr>
                                <a:xfrm rot="16200000">
                                  <a:off x="-183045" y="5177476"/>
                                  <a:ext cx="1765804" cy="276999"/>
                                </a:xfrm>
                                <a:prstGeom prst="rect">
                                  <a:avLst/>
                                </a:prstGeom>
                                <a:noFill/>
                              </p:spPr>
                              <p:txBody>
                                <a:bodyPr wrap="none" rtlCol="0">
                                  <a:spAutoFit/>
                                </a:bodyPr>
                                <a:lstStyle/>
                                <a:p>
                                  <a:r>
                                    <a:rPr lang="en-US" sz="1200" dirty="0"/>
                                    <a:t>Sea Surface Elevation [m]</a:t>
                                  </a:r>
                                </a:p>
                              </p:txBody>
                            </p:sp>
                            <p:sp>
                              <p:nvSpPr>
                                <p:cNvPr id="27" name="TextBox 26">
                                  <a:extLst>
                                    <a:ext uri="{FF2B5EF4-FFF2-40B4-BE49-F238E27FC236}">
                                      <a16:creationId xmlns:a16="http://schemas.microsoft.com/office/drawing/2014/main" id="{9045CFDE-0B24-59E8-1480-0A1C9525BADB}"/>
                                    </a:ext>
                                  </a:extLst>
                                </p:cNvPr>
                                <p:cNvSpPr txBox="1"/>
                                <p:nvPr/>
                              </p:nvSpPr>
                              <p:spPr>
                                <a:xfrm rot="16200000">
                                  <a:off x="-183044" y="7019511"/>
                                  <a:ext cx="1765804" cy="276999"/>
                                </a:xfrm>
                                <a:prstGeom prst="rect">
                                  <a:avLst/>
                                </a:prstGeom>
                                <a:noFill/>
                              </p:spPr>
                              <p:txBody>
                                <a:bodyPr wrap="none" rtlCol="0">
                                  <a:spAutoFit/>
                                </a:bodyPr>
                                <a:lstStyle/>
                                <a:p>
                                  <a:r>
                                    <a:rPr lang="en-US" sz="1200" dirty="0"/>
                                    <a:t>Sea Surface Elevation [m]</a:t>
                                  </a:r>
                                </a:p>
                              </p:txBody>
                            </p:sp>
                            <p:sp>
                              <p:nvSpPr>
                                <p:cNvPr id="51" name="TextBox 50">
                                  <a:extLst>
                                    <a:ext uri="{FF2B5EF4-FFF2-40B4-BE49-F238E27FC236}">
                                      <a16:creationId xmlns:a16="http://schemas.microsoft.com/office/drawing/2014/main" id="{3A538A91-5C18-FB1E-2D2D-BCF12CA10FE5}"/>
                                    </a:ext>
                                  </a:extLst>
                                </p:cNvPr>
                                <p:cNvSpPr txBox="1"/>
                                <p:nvPr/>
                              </p:nvSpPr>
                              <p:spPr>
                                <a:xfrm>
                                  <a:off x="981372" y="7763913"/>
                                  <a:ext cx="250183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Time [UTC]</a:t>
                                  </a:r>
                                </a:p>
                              </p:txBody>
                            </p:sp>
                            <p:sp>
                              <p:nvSpPr>
                                <p:cNvPr id="52" name="TextBox 51">
                                  <a:extLst>
                                    <a:ext uri="{FF2B5EF4-FFF2-40B4-BE49-F238E27FC236}">
                                      <a16:creationId xmlns:a16="http://schemas.microsoft.com/office/drawing/2014/main" id="{FAB2A343-2EC3-B5D9-611F-63D45CBA9C5D}"/>
                                    </a:ext>
                                  </a:extLst>
                                </p:cNvPr>
                                <p:cNvSpPr txBox="1"/>
                                <p:nvPr/>
                              </p:nvSpPr>
                              <p:spPr>
                                <a:xfrm>
                                  <a:off x="931347" y="5908747"/>
                                  <a:ext cx="2529200"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Time [UTC]</a:t>
                                  </a:r>
                                </a:p>
                              </p:txBody>
                            </p:sp>
                            <p:sp>
                              <p:nvSpPr>
                                <p:cNvPr id="53" name="TextBox 52">
                                  <a:extLst>
                                    <a:ext uri="{FF2B5EF4-FFF2-40B4-BE49-F238E27FC236}">
                                      <a16:creationId xmlns:a16="http://schemas.microsoft.com/office/drawing/2014/main" id="{0F0F9BD8-22AE-FD16-C87C-715B32408C11}"/>
                                    </a:ext>
                                  </a:extLst>
                                </p:cNvPr>
                                <p:cNvSpPr txBox="1"/>
                                <p:nvPr/>
                              </p:nvSpPr>
                              <p:spPr>
                                <a:xfrm>
                                  <a:off x="4083660" y="7208237"/>
                                  <a:ext cx="286669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Wave Height, H [m]</a:t>
                                  </a:r>
                                </a:p>
                              </p:txBody>
                            </p:sp>
                            <p:grpSp>
                              <p:nvGrpSpPr>
                                <p:cNvPr id="18" name="Group 17">
                                  <a:extLst>
                                    <a:ext uri="{FF2B5EF4-FFF2-40B4-BE49-F238E27FC236}">
                                      <a16:creationId xmlns:a16="http://schemas.microsoft.com/office/drawing/2014/main" id="{3C08A6C9-6E47-D96F-7BC7-F421A3963F8D}"/>
                                    </a:ext>
                                  </a:extLst>
                                </p:cNvPr>
                                <p:cNvGrpSpPr/>
                                <p:nvPr/>
                              </p:nvGrpSpPr>
                              <p:grpSpPr>
                                <a:xfrm>
                                  <a:off x="889287" y="773512"/>
                                  <a:ext cx="5321912" cy="3749845"/>
                                  <a:chOff x="889287" y="773512"/>
                                  <a:chExt cx="5321912" cy="3749845"/>
                                </a:xfrm>
                              </p:grpSpPr>
                              <p:grpSp>
                                <p:nvGrpSpPr>
                                  <p:cNvPr id="25" name="Group 24">
                                    <a:extLst>
                                      <a:ext uri="{FF2B5EF4-FFF2-40B4-BE49-F238E27FC236}">
                                        <a16:creationId xmlns:a16="http://schemas.microsoft.com/office/drawing/2014/main" id="{A0F9216C-F006-568C-8249-D0FEDEF7417F}"/>
                                      </a:ext>
                                    </a:extLst>
                                  </p:cNvPr>
                                  <p:cNvGrpSpPr/>
                                  <p:nvPr/>
                                </p:nvGrpSpPr>
                                <p:grpSpPr>
                                  <a:xfrm>
                                    <a:off x="941135" y="1188130"/>
                                    <a:ext cx="5270064" cy="3335227"/>
                                    <a:chOff x="941135" y="1188130"/>
                                    <a:chExt cx="5270064" cy="3335227"/>
                                  </a:xfrm>
                                </p:grpSpPr>
                                <p:grpSp>
                                  <p:nvGrpSpPr>
                                    <p:cNvPr id="13" name="Group 12">
                                      <a:extLst>
                                        <a:ext uri="{FF2B5EF4-FFF2-40B4-BE49-F238E27FC236}">
                                          <a16:creationId xmlns:a16="http://schemas.microsoft.com/office/drawing/2014/main" id="{0C4D772B-7522-36E6-9BB7-8A887E6C709B}"/>
                                        </a:ext>
                                      </a:extLst>
                                    </p:cNvPr>
                                    <p:cNvGrpSpPr/>
                                    <p:nvPr/>
                                  </p:nvGrpSpPr>
                                  <p:grpSpPr>
                                    <a:xfrm>
                                      <a:off x="1912200" y="1483157"/>
                                      <a:ext cx="4138165" cy="863685"/>
                                      <a:chOff x="1859458" y="1516211"/>
                                      <a:chExt cx="4138165" cy="863685"/>
                                    </a:xfrm>
                                  </p:grpSpPr>
                                  <p:grpSp>
                                    <p:nvGrpSpPr>
                                      <p:cNvPr id="43" name="Group 42">
                                        <a:extLst>
                                          <a:ext uri="{FF2B5EF4-FFF2-40B4-BE49-F238E27FC236}">
                                            <a16:creationId xmlns:a16="http://schemas.microsoft.com/office/drawing/2014/main" id="{C1B0CDCC-A694-4DED-9E1F-88E7FCD960CC}"/>
                                          </a:ext>
                                        </a:extLst>
                                      </p:cNvPr>
                                      <p:cNvGrpSpPr/>
                                      <p:nvPr/>
                                    </p:nvGrpSpPr>
                                    <p:grpSpPr>
                                      <a:xfrm>
                                        <a:off x="1859458" y="1516211"/>
                                        <a:ext cx="1116049" cy="859950"/>
                                        <a:chOff x="1983005" y="1491579"/>
                                        <a:chExt cx="1039623" cy="831527"/>
                                      </a:xfrm>
                                    </p:grpSpPr>
                                    <p:sp>
                                      <p:nvSpPr>
                                        <p:cNvPr id="7" name="TextBox 6">
                                          <a:extLst>
                                            <a:ext uri="{FF2B5EF4-FFF2-40B4-BE49-F238E27FC236}">
                                              <a16:creationId xmlns:a16="http://schemas.microsoft.com/office/drawing/2014/main" id="{2A1FE77B-C486-0DE7-ADB7-81A974D52E25}"/>
                                            </a:ext>
                                          </a:extLst>
                                        </p:cNvPr>
                                        <p:cNvSpPr txBox="1"/>
                                        <p:nvPr/>
                                      </p:nvSpPr>
                                      <p:spPr>
                                        <a:xfrm rot="16200000">
                                          <a:off x="2490452" y="1765725"/>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8" name="TextBox 7">
                                          <a:extLst>
                                            <a:ext uri="{FF2B5EF4-FFF2-40B4-BE49-F238E27FC236}">
                                              <a16:creationId xmlns:a16="http://schemas.microsoft.com/office/drawing/2014/main" id="{9937EF28-292B-A4B3-B80A-68D68159C904}"/>
                                            </a:ext>
                                          </a:extLst>
                                        </p:cNvPr>
                                        <p:cNvSpPr txBox="1"/>
                                        <p:nvPr/>
                                      </p:nvSpPr>
                                      <p:spPr>
                                        <a:xfrm rot="16200000">
                                          <a:off x="2042800" y="1790930"/>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9" name="TextBox 8">
                                          <a:extLst>
                                            <a:ext uri="{FF2B5EF4-FFF2-40B4-BE49-F238E27FC236}">
                                              <a16:creationId xmlns:a16="http://schemas.microsoft.com/office/drawing/2014/main" id="{A2977208-2A3A-4768-6FDC-95922C94830D}"/>
                                            </a:ext>
                                          </a:extLst>
                                        </p:cNvPr>
                                        <p:cNvSpPr txBox="1"/>
                                        <p:nvPr/>
                                      </p:nvSpPr>
                                      <p:spPr>
                                        <a:xfrm rot="16200000">
                                          <a:off x="1708859" y="1790924"/>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grpSp>
                                    <p:nvGrpSpPr>
                                      <p:cNvPr id="45" name="Group 44">
                                        <a:extLst>
                                          <a:ext uri="{FF2B5EF4-FFF2-40B4-BE49-F238E27FC236}">
                                            <a16:creationId xmlns:a16="http://schemas.microsoft.com/office/drawing/2014/main" id="{970AAC27-525E-E90A-03A7-BCA4F81F78D1}"/>
                                          </a:ext>
                                        </a:extLst>
                                      </p:cNvPr>
                                      <p:cNvGrpSpPr/>
                                      <p:nvPr/>
                                    </p:nvGrpSpPr>
                                    <p:grpSpPr>
                                      <a:xfrm>
                                        <a:off x="4698937" y="1520808"/>
                                        <a:ext cx="1298686" cy="859088"/>
                                        <a:chOff x="4698937" y="1520808"/>
                                        <a:chExt cx="1298686" cy="859088"/>
                                      </a:xfrm>
                                    </p:grpSpPr>
                                    <p:grpSp>
                                      <p:nvGrpSpPr>
                                        <p:cNvPr id="44" name="Group 43">
                                          <a:extLst>
                                            <a:ext uri="{FF2B5EF4-FFF2-40B4-BE49-F238E27FC236}">
                                              <a16:creationId xmlns:a16="http://schemas.microsoft.com/office/drawing/2014/main" id="{9D698631-3EAF-8099-9994-8B631CF1594F}"/>
                                            </a:ext>
                                          </a:extLst>
                                        </p:cNvPr>
                                        <p:cNvGrpSpPr/>
                                        <p:nvPr/>
                                      </p:nvGrpSpPr>
                                      <p:grpSpPr>
                                        <a:xfrm>
                                          <a:off x="5131457" y="1520808"/>
                                          <a:ext cx="866166" cy="859088"/>
                                          <a:chOff x="5131457" y="1520808"/>
                                          <a:chExt cx="866166" cy="859088"/>
                                        </a:xfrm>
                                      </p:grpSpPr>
                                      <p:sp>
                                        <p:nvSpPr>
                                          <p:cNvPr id="10" name="TextBox 9">
                                            <a:extLst>
                                              <a:ext uri="{FF2B5EF4-FFF2-40B4-BE49-F238E27FC236}">
                                                <a16:creationId xmlns:a16="http://schemas.microsoft.com/office/drawing/2014/main" id="{7E23ED2E-D5B3-DCC7-EBA1-E12F7D6F9520}"/>
                                              </a:ext>
                                            </a:extLst>
                                          </p:cNvPr>
                                          <p:cNvSpPr txBox="1"/>
                                          <p:nvPr/>
                                        </p:nvSpPr>
                                        <p:spPr>
                                          <a:xfrm rot="16200000">
                                            <a:off x="5442182" y="179925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1" name="TextBox 10">
                                            <a:extLst>
                                              <a:ext uri="{FF2B5EF4-FFF2-40B4-BE49-F238E27FC236}">
                                                <a16:creationId xmlns:a16="http://schemas.microsoft.com/office/drawing/2014/main" id="{CE900263-562F-E2C8-F26F-00F9E28B628A}"/>
                                              </a:ext>
                                            </a:extLst>
                                          </p:cNvPr>
                                          <p:cNvSpPr txBox="1"/>
                                          <p:nvPr/>
                                        </p:nvSpPr>
                                        <p:spPr>
                                          <a:xfrm rot="16200000">
                                            <a:off x="4853015" y="1824455"/>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grpSp>
                                    <p:sp>
                                      <p:nvSpPr>
                                        <p:cNvPr id="12" name="TextBox 11">
                                          <a:extLst>
                                            <a:ext uri="{FF2B5EF4-FFF2-40B4-BE49-F238E27FC236}">
                                              <a16:creationId xmlns:a16="http://schemas.microsoft.com/office/drawing/2014/main" id="{7911A6D4-EFD8-2635-9604-8997D6D85E10}"/>
                                            </a:ext>
                                          </a:extLst>
                                        </p:cNvPr>
                                        <p:cNvSpPr txBox="1"/>
                                        <p:nvPr/>
                                      </p:nvSpPr>
                                      <p:spPr>
                                        <a:xfrm rot="16200000">
                                          <a:off x="4420495" y="182445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grpSp>
                                <p:sp>
                                  <p:nvSpPr>
                                    <p:cNvPr id="19" name="TextBox 18">
                                      <a:extLst>
                                        <a:ext uri="{FF2B5EF4-FFF2-40B4-BE49-F238E27FC236}">
                                          <a16:creationId xmlns:a16="http://schemas.microsoft.com/office/drawing/2014/main" id="{04AB17A7-B6A1-3B7B-6949-D406F575B9DC}"/>
                                        </a:ext>
                                      </a:extLst>
                                    </p:cNvPr>
                                    <p:cNvSpPr txBox="1"/>
                                    <p:nvPr/>
                                  </p:nvSpPr>
                                  <p:spPr>
                                    <a:xfrm rot="16200000">
                                      <a:off x="-409804" y="2539069"/>
                                      <a:ext cx="297887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1" name="TextBox 20">
                                      <a:extLst>
                                        <a:ext uri="{FF2B5EF4-FFF2-40B4-BE49-F238E27FC236}">
                                          <a16:creationId xmlns:a16="http://schemas.microsoft.com/office/drawing/2014/main" id="{5BA48E3C-0586-6AF3-C71D-F772563E398C}"/>
                                        </a:ext>
                                      </a:extLst>
                                    </p:cNvPr>
                                    <p:cNvSpPr txBox="1"/>
                                    <p:nvPr/>
                                  </p:nvSpPr>
                                  <p:spPr>
                                    <a:xfrm rot="16200000">
                                      <a:off x="2287631" y="2539071"/>
                                      <a:ext cx="297887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2" name="TextBox 21">
                                      <a:extLst>
                                        <a:ext uri="{FF2B5EF4-FFF2-40B4-BE49-F238E27FC236}">
                                          <a16:creationId xmlns:a16="http://schemas.microsoft.com/office/drawing/2014/main" id="{FC4FB61C-49FF-956D-83BA-4D2C25635D69}"/>
                                        </a:ext>
                                      </a:extLst>
                                    </p:cNvPr>
                                    <p:cNvSpPr txBox="1"/>
                                    <p:nvPr/>
                                  </p:nvSpPr>
                                  <p:spPr>
                                    <a:xfrm>
                                      <a:off x="4276054" y="4246358"/>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sp>
                                  <p:nvSpPr>
                                    <p:cNvPr id="23" name="TextBox 22">
                                      <a:extLst>
                                        <a:ext uri="{FF2B5EF4-FFF2-40B4-BE49-F238E27FC236}">
                                          <a16:creationId xmlns:a16="http://schemas.microsoft.com/office/drawing/2014/main" id="{24D17347-518D-1BED-1445-948B53BA311C}"/>
                                        </a:ext>
                                      </a:extLst>
                                    </p:cNvPr>
                                    <p:cNvSpPr txBox="1"/>
                                    <p:nvPr/>
                                  </p:nvSpPr>
                                  <p:spPr>
                                    <a:xfrm>
                                      <a:off x="1454117" y="4238277"/>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grpSp>
                              <p:pic>
                                <p:nvPicPr>
                                  <p:cNvPr id="2" name="Picture 1">
                                    <a:extLst>
                                      <a:ext uri="{FF2B5EF4-FFF2-40B4-BE49-F238E27FC236}">
                                        <a16:creationId xmlns:a16="http://schemas.microsoft.com/office/drawing/2014/main" id="{CE29ACF0-DFBE-26BA-F032-F69DBE8B1715}"/>
                                      </a:ext>
                                    </a:extLst>
                                  </p:cNvPr>
                                  <p:cNvPicPr>
                                    <a:picLocks noChangeAspect="1"/>
                                  </p:cNvPicPr>
                                  <p:nvPr/>
                                </p:nvPicPr>
                                <p:blipFill rotWithShape="1">
                                  <a:blip r:embed="rId3"/>
                                  <a:srcRect l="77803" t="10993" r="16627" b="10371"/>
                                  <a:stretch/>
                                </p:blipFill>
                                <p:spPr>
                                  <a:xfrm rot="5400000">
                                    <a:off x="2299205" y="5004"/>
                                    <a:ext cx="156626" cy="2211385"/>
                                  </a:xfrm>
                                  <a:prstGeom prst="rect">
                                    <a:avLst/>
                                  </a:prstGeom>
                                </p:spPr>
                              </p:pic>
                              <p:sp>
                                <p:nvSpPr>
                                  <p:cNvPr id="5" name="TextBox 4">
                                    <a:extLst>
                                      <a:ext uri="{FF2B5EF4-FFF2-40B4-BE49-F238E27FC236}">
                                        <a16:creationId xmlns:a16="http://schemas.microsoft.com/office/drawing/2014/main" id="{30D48C5C-FF90-C1D1-617B-DB466C14FD81}"/>
                                      </a:ext>
                                    </a:extLst>
                                  </p:cNvPr>
                                  <p:cNvSpPr txBox="1"/>
                                  <p:nvPr/>
                                </p:nvSpPr>
                                <p:spPr>
                                  <a:xfrm>
                                    <a:off x="1278709" y="773512"/>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6" name="TextBox 5">
                                    <a:extLst>
                                      <a:ext uri="{FF2B5EF4-FFF2-40B4-BE49-F238E27FC236}">
                                        <a16:creationId xmlns:a16="http://schemas.microsoft.com/office/drawing/2014/main" id="{4075EEFC-6807-2C57-8D19-6E3240A6F41B}"/>
                                      </a:ext>
                                    </a:extLst>
                                  </p:cNvPr>
                                  <p:cNvSpPr txBox="1"/>
                                  <p:nvPr/>
                                </p:nvSpPr>
                                <p:spPr>
                                  <a:xfrm>
                                    <a:off x="889287" y="8633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18:18</a:t>
                                    </a:r>
                                  </a:p>
                                </p:txBody>
                              </p:sp>
                              <p:sp>
                                <p:nvSpPr>
                                  <p:cNvPr id="17" name="TextBox 16">
                                    <a:extLst>
                                      <a:ext uri="{FF2B5EF4-FFF2-40B4-BE49-F238E27FC236}">
                                        <a16:creationId xmlns:a16="http://schemas.microsoft.com/office/drawing/2014/main" id="{7679E1A5-0B26-C54C-1F13-B6E30B61449B}"/>
                                      </a:ext>
                                    </a:extLst>
                                  </p:cNvPr>
                                  <p:cNvSpPr txBox="1"/>
                                  <p:nvPr/>
                                </p:nvSpPr>
                                <p:spPr>
                                  <a:xfrm>
                                    <a:off x="2821564" y="867100"/>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18:45</a:t>
                                    </a:r>
                                  </a:p>
                                </p:txBody>
                              </p:sp>
                            </p:grpSp>
                            <p:sp>
                              <p:nvSpPr>
                                <p:cNvPr id="37" name="TextBox 36">
                                  <a:extLst>
                                    <a:ext uri="{FF2B5EF4-FFF2-40B4-BE49-F238E27FC236}">
                                      <a16:creationId xmlns:a16="http://schemas.microsoft.com/office/drawing/2014/main" id="{8C4004F9-4ACD-A68B-DE66-843B2C80CB72}"/>
                                    </a:ext>
                                  </a:extLst>
                                </p:cNvPr>
                                <p:cNvSpPr txBox="1"/>
                                <p:nvPr/>
                              </p:nvSpPr>
                              <p:spPr>
                                <a:xfrm rot="16200000">
                                  <a:off x="2754659" y="5918663"/>
                                  <a:ext cx="21445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Probability Density</a:t>
                                  </a:r>
                                </a:p>
                              </p:txBody>
                            </p:sp>
                          </p:grpSp>
                        </p:grpSp>
                        <p:pic>
                          <p:nvPicPr>
                            <p:cNvPr id="33" name="Picture 32">
                              <a:extLst>
                                <a:ext uri="{FF2B5EF4-FFF2-40B4-BE49-F238E27FC236}">
                                  <a16:creationId xmlns:a16="http://schemas.microsoft.com/office/drawing/2014/main" id="{5BA045C0-FDD8-7BB8-3AAE-511BC015EEDF}"/>
                                </a:ext>
                              </a:extLst>
                            </p:cNvPr>
                            <p:cNvPicPr>
                              <a:picLocks noChangeAspect="1"/>
                            </p:cNvPicPr>
                            <p:nvPr/>
                          </p:nvPicPr>
                          <p:blipFill rotWithShape="1">
                            <a:blip r:embed="rId4"/>
                            <a:srcRect l="4337" t="10986" r="9087" b="6833"/>
                            <a:stretch/>
                          </p:blipFill>
                          <p:spPr>
                            <a:xfrm>
                              <a:off x="3671878" y="1030571"/>
                              <a:ext cx="2537606" cy="3211720"/>
                            </a:xfrm>
                            <a:prstGeom prst="rect">
                              <a:avLst/>
                            </a:prstGeom>
                          </p:spPr>
                        </p:pic>
                      </p:grpSp>
                      <p:sp>
                        <p:nvSpPr>
                          <p:cNvPr id="36" name="TextBox 35">
                            <a:extLst>
                              <a:ext uri="{FF2B5EF4-FFF2-40B4-BE49-F238E27FC236}">
                                <a16:creationId xmlns:a16="http://schemas.microsoft.com/office/drawing/2014/main" id="{2C5D8486-8424-66E0-3560-59ED99EE9AD1}"/>
                              </a:ext>
                            </a:extLst>
                          </p:cNvPr>
                          <p:cNvSpPr txBox="1"/>
                          <p:nvPr/>
                        </p:nvSpPr>
                        <p:spPr>
                          <a:xfrm rot="16200000">
                            <a:off x="5270394" y="169153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42" name="TextBox 41">
                            <a:extLst>
                              <a:ext uri="{FF2B5EF4-FFF2-40B4-BE49-F238E27FC236}">
                                <a16:creationId xmlns:a16="http://schemas.microsoft.com/office/drawing/2014/main" id="{B55798EA-6576-3088-256E-C03534AF19C0}"/>
                              </a:ext>
                            </a:extLst>
                          </p:cNvPr>
                          <p:cNvSpPr txBox="1"/>
                          <p:nvPr/>
                        </p:nvSpPr>
                        <p:spPr>
                          <a:xfrm rot="16200000">
                            <a:off x="4688233" y="171760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48" name="TextBox 47">
                            <a:extLst>
                              <a:ext uri="{FF2B5EF4-FFF2-40B4-BE49-F238E27FC236}">
                                <a16:creationId xmlns:a16="http://schemas.microsoft.com/office/drawing/2014/main" id="{11152D85-5F20-C9FA-BA89-2BF45E727D08}"/>
                              </a:ext>
                            </a:extLst>
                          </p:cNvPr>
                          <p:cNvSpPr txBox="1"/>
                          <p:nvPr/>
                        </p:nvSpPr>
                        <p:spPr>
                          <a:xfrm rot="16200000">
                            <a:off x="4329743" y="171760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50" name="TextBox 49">
                            <a:extLst>
                              <a:ext uri="{FF2B5EF4-FFF2-40B4-BE49-F238E27FC236}">
                                <a16:creationId xmlns:a16="http://schemas.microsoft.com/office/drawing/2014/main" id="{8417C2B4-3379-BD2A-3407-3B7750945DE1}"/>
                              </a:ext>
                            </a:extLst>
                          </p:cNvPr>
                          <p:cNvSpPr txBox="1"/>
                          <p:nvPr/>
                        </p:nvSpPr>
                        <p:spPr>
                          <a:xfrm>
                            <a:off x="4050451" y="1111413"/>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pic>
                      <p:nvPicPr>
                        <p:cNvPr id="67" name="Picture 66">
                          <a:extLst>
                            <a:ext uri="{FF2B5EF4-FFF2-40B4-BE49-F238E27FC236}">
                              <a16:creationId xmlns:a16="http://schemas.microsoft.com/office/drawing/2014/main" id="{5BB6BA75-9355-7224-E8AE-0DBE0B0B8337}"/>
                            </a:ext>
                          </a:extLst>
                        </p:cNvPr>
                        <p:cNvPicPr>
                          <a:picLocks noChangeAspect="1"/>
                        </p:cNvPicPr>
                        <p:nvPr/>
                      </p:nvPicPr>
                      <p:blipFill rotWithShape="1">
                        <a:blip r:embed="rId5"/>
                        <a:srcRect l="22592" t="9789" r="25013" b="7466"/>
                        <a:stretch/>
                      </p:blipFill>
                      <p:spPr>
                        <a:xfrm>
                          <a:off x="1000402" y="1137198"/>
                          <a:ext cx="1935145" cy="3056038"/>
                        </a:xfrm>
                        <a:prstGeom prst="rect">
                          <a:avLst/>
                        </a:prstGeom>
                      </p:spPr>
                    </p:pic>
                    <p:sp>
                      <p:nvSpPr>
                        <p:cNvPr id="68" name="TextBox 67">
                          <a:extLst>
                            <a:ext uri="{FF2B5EF4-FFF2-40B4-BE49-F238E27FC236}">
                              <a16:creationId xmlns:a16="http://schemas.microsoft.com/office/drawing/2014/main" id="{DD60EC84-A271-B619-F2A9-1B42A9EF8FDD}"/>
                            </a:ext>
                          </a:extLst>
                        </p:cNvPr>
                        <p:cNvSpPr txBox="1"/>
                        <p:nvPr/>
                      </p:nvSpPr>
                      <p:spPr>
                        <a:xfrm rot="16200000">
                          <a:off x="2159433" y="1819833"/>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69" name="TextBox 68">
                          <a:extLst>
                            <a:ext uri="{FF2B5EF4-FFF2-40B4-BE49-F238E27FC236}">
                              <a16:creationId xmlns:a16="http://schemas.microsoft.com/office/drawing/2014/main" id="{128CE6E5-1BB3-AB32-04B3-E2EB6021902B}"/>
                            </a:ext>
                          </a:extLst>
                        </p:cNvPr>
                        <p:cNvSpPr txBox="1"/>
                        <p:nvPr/>
                      </p:nvSpPr>
                      <p:spPr>
                        <a:xfrm rot="16200000">
                          <a:off x="1729672" y="184590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70" name="TextBox 69">
                          <a:extLst>
                            <a:ext uri="{FF2B5EF4-FFF2-40B4-BE49-F238E27FC236}">
                              <a16:creationId xmlns:a16="http://schemas.microsoft.com/office/drawing/2014/main" id="{527B8185-77BC-CDCE-E6A7-968B05CEB37A}"/>
                            </a:ext>
                          </a:extLst>
                        </p:cNvPr>
                        <p:cNvSpPr txBox="1"/>
                        <p:nvPr/>
                      </p:nvSpPr>
                      <p:spPr>
                        <a:xfrm rot="16200000">
                          <a:off x="1396582" y="1858594"/>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71" name="TextBox 70">
                          <a:extLst>
                            <a:ext uri="{FF2B5EF4-FFF2-40B4-BE49-F238E27FC236}">
                              <a16:creationId xmlns:a16="http://schemas.microsoft.com/office/drawing/2014/main" id="{E6E53767-46C9-9453-2CBC-F7199F1325A5}"/>
                            </a:ext>
                          </a:extLst>
                        </p:cNvPr>
                        <p:cNvSpPr txBox="1"/>
                        <p:nvPr/>
                      </p:nvSpPr>
                      <p:spPr>
                        <a:xfrm>
                          <a:off x="1282390" y="1188907"/>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grpSp>
                  <p:pic>
                    <p:nvPicPr>
                      <p:cNvPr id="3" name="Picture 2">
                        <a:extLst>
                          <a:ext uri="{FF2B5EF4-FFF2-40B4-BE49-F238E27FC236}">
                            <a16:creationId xmlns:a16="http://schemas.microsoft.com/office/drawing/2014/main" id="{1B710FE8-13EB-43FC-49B2-5752CEDF0600}"/>
                          </a:ext>
                        </a:extLst>
                      </p:cNvPr>
                      <p:cNvPicPr>
                        <a:picLocks noChangeAspect="1"/>
                      </p:cNvPicPr>
                      <p:nvPr/>
                    </p:nvPicPr>
                    <p:blipFill rotWithShape="1">
                      <a:blip r:embed="rId6"/>
                      <a:srcRect l="7338" t="9863" r="8057" b="4991"/>
                      <a:stretch/>
                    </p:blipFill>
                    <p:spPr>
                      <a:xfrm>
                        <a:off x="3767197" y="4916827"/>
                        <a:ext cx="3014961" cy="2275675"/>
                      </a:xfrm>
                      <a:prstGeom prst="rect">
                        <a:avLst/>
                      </a:prstGeom>
                    </p:spPr>
                  </p:pic>
                </p:grpSp>
                <p:sp>
                  <p:nvSpPr>
                    <p:cNvPr id="29" name="TextBox 28">
                      <a:extLst>
                        <a:ext uri="{FF2B5EF4-FFF2-40B4-BE49-F238E27FC236}">
                          <a16:creationId xmlns:a16="http://schemas.microsoft.com/office/drawing/2014/main" id="{90390608-722B-F112-A037-DD635922300C}"/>
                        </a:ext>
                      </a:extLst>
                    </p:cNvPr>
                    <p:cNvSpPr txBox="1"/>
                    <p:nvPr/>
                  </p:nvSpPr>
                  <p:spPr>
                    <a:xfrm>
                      <a:off x="3964183" y="4964993"/>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a:t>
                      </a:r>
                    </a:p>
                  </p:txBody>
                </p:sp>
              </p:grpSp>
              <p:pic>
                <p:nvPicPr>
                  <p:cNvPr id="46" name="Picture 45">
                    <a:extLst>
                      <a:ext uri="{FF2B5EF4-FFF2-40B4-BE49-F238E27FC236}">
                        <a16:creationId xmlns:a16="http://schemas.microsoft.com/office/drawing/2014/main" id="{CBD431BF-7D02-D2AD-DE7A-9CAA26F24AA5}"/>
                      </a:ext>
                    </a:extLst>
                  </p:cNvPr>
                  <p:cNvPicPr>
                    <a:picLocks noChangeAspect="1"/>
                  </p:cNvPicPr>
                  <p:nvPr/>
                </p:nvPicPr>
                <p:blipFill rotWithShape="1">
                  <a:blip r:embed="rId7"/>
                  <a:srcRect l="8130" t="10566" r="9662" b="6097"/>
                  <a:stretch/>
                </p:blipFill>
                <p:spPr>
                  <a:xfrm>
                    <a:off x="564879" y="4455972"/>
                    <a:ext cx="2712163" cy="1374719"/>
                  </a:xfrm>
                  <a:prstGeom prst="rect">
                    <a:avLst/>
                  </a:prstGeom>
                </p:spPr>
              </p:pic>
            </p:grpSp>
            <p:pic>
              <p:nvPicPr>
                <p:cNvPr id="74" name="Picture 73">
                  <a:extLst>
                    <a:ext uri="{FF2B5EF4-FFF2-40B4-BE49-F238E27FC236}">
                      <a16:creationId xmlns:a16="http://schemas.microsoft.com/office/drawing/2014/main" id="{6487D918-D330-9785-FE01-3BAB050053BB}"/>
                    </a:ext>
                  </a:extLst>
                </p:cNvPr>
                <p:cNvPicPr>
                  <a:picLocks noChangeAspect="1"/>
                </p:cNvPicPr>
                <p:nvPr/>
              </p:nvPicPr>
              <p:blipFill rotWithShape="1">
                <a:blip r:embed="rId8"/>
                <a:srcRect l="8124" t="10579" r="9662" b="5868"/>
                <a:stretch/>
              </p:blipFill>
              <p:spPr>
                <a:xfrm>
                  <a:off x="722477" y="6369234"/>
                  <a:ext cx="2618877" cy="1330773"/>
                </a:xfrm>
                <a:prstGeom prst="rect">
                  <a:avLst/>
                </a:prstGeom>
              </p:spPr>
            </p:pic>
            <p:sp>
              <p:nvSpPr>
                <p:cNvPr id="75" name="TextBox 74">
                  <a:extLst>
                    <a:ext uri="{FF2B5EF4-FFF2-40B4-BE49-F238E27FC236}">
                      <a16:creationId xmlns:a16="http://schemas.microsoft.com/office/drawing/2014/main" id="{55E8D9D5-42AA-EA0E-429D-203ED6230ADD}"/>
                    </a:ext>
                  </a:extLst>
                </p:cNvPr>
                <p:cNvSpPr txBox="1"/>
                <p:nvPr/>
              </p:nvSpPr>
              <p:spPr>
                <a:xfrm>
                  <a:off x="2861070" y="4409182"/>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cxnSp>
              <p:nvCxnSpPr>
                <p:cNvPr id="64" name="Straight Arrow Connector 63">
                  <a:extLst>
                    <a:ext uri="{FF2B5EF4-FFF2-40B4-BE49-F238E27FC236}">
                      <a16:creationId xmlns:a16="http://schemas.microsoft.com/office/drawing/2014/main" id="{45F1AFBE-9C57-EBB0-B1CD-F9CD437D6A30}"/>
                    </a:ext>
                  </a:extLst>
                </p:cNvPr>
                <p:cNvCxnSpPr>
                  <a:cxnSpLocks/>
                </p:cNvCxnSpPr>
                <p:nvPr/>
              </p:nvCxnSpPr>
              <p:spPr>
                <a:xfrm>
                  <a:off x="1325755" y="6576890"/>
                  <a:ext cx="0" cy="98159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1792624-36C3-0673-6E86-B3B970657D8A}"/>
                    </a:ext>
                  </a:extLst>
                </p:cNvPr>
                <p:cNvCxnSpPr/>
                <p:nvPr/>
              </p:nvCxnSpPr>
              <p:spPr>
                <a:xfrm>
                  <a:off x="1325755" y="7558480"/>
                  <a:ext cx="274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C9D166B-74A2-96E4-FE9C-D912C68C5D40}"/>
                    </a:ext>
                  </a:extLst>
                </p:cNvPr>
                <p:cNvSpPr txBox="1"/>
                <p:nvPr/>
              </p:nvSpPr>
              <p:spPr>
                <a:xfrm>
                  <a:off x="1108935" y="6585340"/>
                  <a:ext cx="62622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H</a:t>
                  </a:r>
                </a:p>
              </p:txBody>
            </p:sp>
            <p:cxnSp>
              <p:nvCxnSpPr>
                <p:cNvPr id="73" name="Straight Connector 72">
                  <a:extLst>
                    <a:ext uri="{FF2B5EF4-FFF2-40B4-BE49-F238E27FC236}">
                      <a16:creationId xmlns:a16="http://schemas.microsoft.com/office/drawing/2014/main" id="{2CFB52C3-E8AA-B51B-7A36-3AD7C7456D1C}"/>
                    </a:ext>
                  </a:extLst>
                </p:cNvPr>
                <p:cNvCxnSpPr/>
                <p:nvPr/>
              </p:nvCxnSpPr>
              <p:spPr>
                <a:xfrm>
                  <a:off x="1080208" y="6571350"/>
                  <a:ext cx="274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1" name="TextBox 80">
                <a:extLst>
                  <a:ext uri="{FF2B5EF4-FFF2-40B4-BE49-F238E27FC236}">
                    <a16:creationId xmlns:a16="http://schemas.microsoft.com/office/drawing/2014/main" id="{C800D7DB-CB88-E9C6-F50D-2D69E78CCB04}"/>
                  </a:ext>
                </a:extLst>
              </p:cNvPr>
              <p:cNvSpPr txBox="1"/>
              <p:nvPr/>
            </p:nvSpPr>
            <p:spPr>
              <a:xfrm>
                <a:off x="2746816" y="6337201"/>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a:t>
                </a:r>
              </a:p>
            </p:txBody>
          </p:sp>
        </p:grpSp>
        <p:cxnSp>
          <p:nvCxnSpPr>
            <p:cNvPr id="83" name="Straight Connector 82">
              <a:extLst>
                <a:ext uri="{FF2B5EF4-FFF2-40B4-BE49-F238E27FC236}">
                  <a16:creationId xmlns:a16="http://schemas.microsoft.com/office/drawing/2014/main" id="{B193DFF7-D4D1-1444-9ACA-D2126BDEB6E9}"/>
                </a:ext>
              </a:extLst>
            </p:cNvPr>
            <p:cNvCxnSpPr>
              <a:cxnSpLocks/>
            </p:cNvCxnSpPr>
            <p:nvPr/>
          </p:nvCxnSpPr>
          <p:spPr>
            <a:xfrm>
              <a:off x="1041915" y="5960645"/>
              <a:ext cx="2381542" cy="60453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C44F763-914D-D6BA-EF98-2854DC1B2441}"/>
                </a:ext>
              </a:extLst>
            </p:cNvPr>
            <p:cNvCxnSpPr>
              <a:cxnSpLocks/>
            </p:cNvCxnSpPr>
            <p:nvPr/>
          </p:nvCxnSpPr>
          <p:spPr>
            <a:xfrm flipH="1">
              <a:off x="943789" y="5938877"/>
              <a:ext cx="58573" cy="62630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8086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304D5A-4AF1-7708-8892-72B2BBBA23FD}"/>
              </a:ext>
            </a:extLst>
          </p:cNvPr>
          <p:cNvSpPr txBox="1"/>
          <p:nvPr/>
        </p:nvSpPr>
        <p:spPr>
          <a:xfrm>
            <a:off x="1772051" y="58057"/>
            <a:ext cx="3728008" cy="369332"/>
          </a:xfrm>
          <a:prstGeom prst="rect">
            <a:avLst/>
          </a:prstGeom>
          <a:noFill/>
        </p:spPr>
        <p:txBody>
          <a:bodyPr wrap="none" rtlCol="0">
            <a:spAutoFit/>
          </a:bodyPr>
          <a:lstStyle/>
          <a:p>
            <a:r>
              <a:rPr lang="en-US" dirty="0"/>
              <a:t>Figure 9 - Density of Waves Measured</a:t>
            </a:r>
          </a:p>
        </p:txBody>
      </p:sp>
      <p:grpSp>
        <p:nvGrpSpPr>
          <p:cNvPr id="13" name="Group 12">
            <a:extLst>
              <a:ext uri="{FF2B5EF4-FFF2-40B4-BE49-F238E27FC236}">
                <a16:creationId xmlns:a16="http://schemas.microsoft.com/office/drawing/2014/main" id="{09FF27A1-51AA-B0B9-6D1E-ED4364EC8799}"/>
              </a:ext>
            </a:extLst>
          </p:cNvPr>
          <p:cNvGrpSpPr/>
          <p:nvPr/>
        </p:nvGrpSpPr>
        <p:grpSpPr>
          <a:xfrm>
            <a:off x="1685676" y="1031688"/>
            <a:ext cx="4285753" cy="4788667"/>
            <a:chOff x="1558456" y="427389"/>
            <a:chExt cx="4285753" cy="4788667"/>
          </a:xfrm>
        </p:grpSpPr>
        <p:sp>
          <p:nvSpPr>
            <p:cNvPr id="12" name="Rectangle 11">
              <a:extLst>
                <a:ext uri="{FF2B5EF4-FFF2-40B4-BE49-F238E27FC236}">
                  <a16:creationId xmlns:a16="http://schemas.microsoft.com/office/drawing/2014/main" id="{4FE12A74-BC3F-E1FD-FFD0-8DAAAEC6B348}"/>
                </a:ext>
              </a:extLst>
            </p:cNvPr>
            <p:cNvSpPr/>
            <p:nvPr/>
          </p:nvSpPr>
          <p:spPr>
            <a:xfrm>
              <a:off x="1558456" y="427389"/>
              <a:ext cx="4285753" cy="4788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CFFC4C7F-3A51-D010-42C8-9A098F852D4A}"/>
                </a:ext>
              </a:extLst>
            </p:cNvPr>
            <p:cNvGrpSpPr/>
            <p:nvPr/>
          </p:nvGrpSpPr>
          <p:grpSpPr>
            <a:xfrm>
              <a:off x="1755310" y="554163"/>
              <a:ext cx="3948191" cy="4475037"/>
              <a:chOff x="1755310" y="554163"/>
              <a:chExt cx="3948191" cy="4475037"/>
            </a:xfrm>
          </p:grpSpPr>
          <p:grpSp>
            <p:nvGrpSpPr>
              <p:cNvPr id="10" name="Group 9">
                <a:extLst>
                  <a:ext uri="{FF2B5EF4-FFF2-40B4-BE49-F238E27FC236}">
                    <a16:creationId xmlns:a16="http://schemas.microsoft.com/office/drawing/2014/main" id="{9FDDBB75-8F82-AAD6-6DC8-BF11C9CB4B76}"/>
                  </a:ext>
                </a:extLst>
              </p:cNvPr>
              <p:cNvGrpSpPr/>
              <p:nvPr/>
            </p:nvGrpSpPr>
            <p:grpSpPr>
              <a:xfrm>
                <a:off x="1976651" y="554163"/>
                <a:ext cx="3515805" cy="4241895"/>
                <a:chOff x="1976651" y="554163"/>
                <a:chExt cx="3515805" cy="4241895"/>
              </a:xfrm>
            </p:grpSpPr>
            <p:pic>
              <p:nvPicPr>
                <p:cNvPr id="3" name="Picture 2">
                  <a:extLst>
                    <a:ext uri="{FF2B5EF4-FFF2-40B4-BE49-F238E27FC236}">
                      <a16:creationId xmlns:a16="http://schemas.microsoft.com/office/drawing/2014/main" id="{5F2F06F4-5078-55BC-D3AD-D437FD031323}"/>
                    </a:ext>
                  </a:extLst>
                </p:cNvPr>
                <p:cNvPicPr>
                  <a:picLocks noChangeAspect="1"/>
                </p:cNvPicPr>
                <p:nvPr/>
              </p:nvPicPr>
              <p:blipFill rotWithShape="1">
                <a:blip r:embed="rId3"/>
                <a:srcRect l="10625" r="12599" b="7368"/>
                <a:stretch/>
              </p:blipFill>
              <p:spPr>
                <a:xfrm>
                  <a:off x="1976651" y="554163"/>
                  <a:ext cx="3515805" cy="4241895"/>
                </a:xfrm>
                <a:prstGeom prst="rect">
                  <a:avLst/>
                </a:prstGeom>
              </p:spPr>
            </p:pic>
            <p:sp>
              <p:nvSpPr>
                <p:cNvPr id="6" name="TextBox 5">
                  <a:extLst>
                    <a:ext uri="{FF2B5EF4-FFF2-40B4-BE49-F238E27FC236}">
                      <a16:creationId xmlns:a16="http://schemas.microsoft.com/office/drawing/2014/main" id="{2BD98932-07A8-2AF3-9BC2-493F4D4B5A18}"/>
                    </a:ext>
                  </a:extLst>
                </p:cNvPr>
                <p:cNvSpPr txBox="1"/>
                <p:nvPr/>
              </p:nvSpPr>
              <p:spPr>
                <a:xfrm rot="16200000">
                  <a:off x="3959051" y="1811799"/>
                  <a:ext cx="782265" cy="276999"/>
                </a:xfrm>
                <a:prstGeom prst="rect">
                  <a:avLst/>
                </a:prstGeom>
                <a:noFill/>
              </p:spPr>
              <p:txBody>
                <a:bodyPr wrap="none" rtlCol="0">
                  <a:spAutoFit/>
                </a:bodyPr>
                <a:lstStyle/>
                <a:p>
                  <a:r>
                    <a:rPr lang="en-US" sz="1200" dirty="0">
                      <a:solidFill>
                        <a:schemeClr val="bg1"/>
                      </a:solidFill>
                    </a:rPr>
                    <a:t>-8 meters</a:t>
                  </a:r>
                </a:p>
              </p:txBody>
            </p:sp>
            <p:sp>
              <p:nvSpPr>
                <p:cNvPr id="7" name="TextBox 6">
                  <a:extLst>
                    <a:ext uri="{FF2B5EF4-FFF2-40B4-BE49-F238E27FC236}">
                      <a16:creationId xmlns:a16="http://schemas.microsoft.com/office/drawing/2014/main" id="{3E060EAA-3C39-DF59-538A-CCD7EB90B3F4}"/>
                    </a:ext>
                  </a:extLst>
                </p:cNvPr>
                <p:cNvSpPr txBox="1"/>
                <p:nvPr/>
              </p:nvSpPr>
              <p:spPr>
                <a:xfrm rot="16200000">
                  <a:off x="3266466" y="1820675"/>
                  <a:ext cx="782265" cy="276999"/>
                </a:xfrm>
                <a:prstGeom prst="rect">
                  <a:avLst/>
                </a:prstGeom>
                <a:noFill/>
              </p:spPr>
              <p:txBody>
                <a:bodyPr wrap="none" rtlCol="0">
                  <a:spAutoFit/>
                </a:bodyPr>
                <a:lstStyle/>
                <a:p>
                  <a:r>
                    <a:rPr lang="en-US" sz="1200" dirty="0">
                      <a:solidFill>
                        <a:schemeClr val="bg1"/>
                      </a:solidFill>
                    </a:rPr>
                    <a:t>-6 meters</a:t>
                  </a:r>
                </a:p>
              </p:txBody>
            </p:sp>
            <p:sp>
              <p:nvSpPr>
                <p:cNvPr id="8" name="TextBox 7">
                  <a:extLst>
                    <a:ext uri="{FF2B5EF4-FFF2-40B4-BE49-F238E27FC236}">
                      <a16:creationId xmlns:a16="http://schemas.microsoft.com/office/drawing/2014/main" id="{613B8BF5-8E2F-F328-E4B9-AE2DCB9C0B16}"/>
                    </a:ext>
                  </a:extLst>
                </p:cNvPr>
                <p:cNvSpPr txBox="1"/>
                <p:nvPr/>
              </p:nvSpPr>
              <p:spPr>
                <a:xfrm rot="16200000">
                  <a:off x="2756416" y="1812805"/>
                  <a:ext cx="782265" cy="276999"/>
                </a:xfrm>
                <a:prstGeom prst="rect">
                  <a:avLst/>
                </a:prstGeom>
                <a:noFill/>
              </p:spPr>
              <p:txBody>
                <a:bodyPr wrap="none" rtlCol="0">
                  <a:spAutoFit/>
                </a:bodyPr>
                <a:lstStyle/>
                <a:p>
                  <a:r>
                    <a:rPr lang="en-US" sz="1200" dirty="0">
                      <a:solidFill>
                        <a:schemeClr val="bg1"/>
                      </a:solidFill>
                    </a:rPr>
                    <a:t>-4 meters</a:t>
                  </a:r>
                </a:p>
              </p:txBody>
            </p:sp>
          </p:grpSp>
          <p:sp>
            <p:nvSpPr>
              <p:cNvPr id="2" name="TextBox 1">
                <a:extLst>
                  <a:ext uri="{FF2B5EF4-FFF2-40B4-BE49-F238E27FC236}">
                    <a16:creationId xmlns:a16="http://schemas.microsoft.com/office/drawing/2014/main" id="{8F479F1F-9884-F32A-FFF1-61D795077FBA}"/>
                  </a:ext>
                </a:extLst>
              </p:cNvPr>
              <p:cNvSpPr txBox="1"/>
              <p:nvPr/>
            </p:nvSpPr>
            <p:spPr>
              <a:xfrm rot="16200000">
                <a:off x="136570" y="2731922"/>
                <a:ext cx="35144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4" name="TextBox 3">
                <a:extLst>
                  <a:ext uri="{FF2B5EF4-FFF2-40B4-BE49-F238E27FC236}">
                    <a16:creationId xmlns:a16="http://schemas.microsoft.com/office/drawing/2014/main" id="{DF2450E0-17B9-E552-9A20-49EC54FF7BF3}"/>
                  </a:ext>
                </a:extLst>
              </p:cNvPr>
              <p:cNvSpPr txBox="1"/>
              <p:nvPr/>
            </p:nvSpPr>
            <p:spPr>
              <a:xfrm>
                <a:off x="2266123" y="4752201"/>
                <a:ext cx="2631881"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sp>
            <p:nvSpPr>
              <p:cNvPr id="11" name="TextBox 10">
                <a:extLst>
                  <a:ext uri="{FF2B5EF4-FFF2-40B4-BE49-F238E27FC236}">
                    <a16:creationId xmlns:a16="http://schemas.microsoft.com/office/drawing/2014/main" id="{61DD2A90-DADA-EE46-29F6-D54982B94FCB}"/>
                  </a:ext>
                </a:extLst>
              </p:cNvPr>
              <p:cNvSpPr txBox="1"/>
              <p:nvPr/>
            </p:nvSpPr>
            <p:spPr>
              <a:xfrm rot="16200000">
                <a:off x="3807763" y="2731920"/>
                <a:ext cx="351447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Number of Wave Realizations</a:t>
                </a:r>
              </a:p>
            </p:txBody>
          </p:sp>
        </p:grpSp>
      </p:grpSp>
    </p:spTree>
    <p:extLst>
      <p:ext uri="{BB962C8B-B14F-4D97-AF65-F5344CB8AC3E}">
        <p14:creationId xmlns:p14="http://schemas.microsoft.com/office/powerpoint/2010/main" val="395044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304D5A-4AF1-7708-8892-72B2BBBA23FD}"/>
              </a:ext>
            </a:extLst>
          </p:cNvPr>
          <p:cNvSpPr txBox="1"/>
          <p:nvPr/>
        </p:nvSpPr>
        <p:spPr>
          <a:xfrm>
            <a:off x="1772051" y="527957"/>
            <a:ext cx="4382738" cy="369332"/>
          </a:xfrm>
          <a:prstGeom prst="rect">
            <a:avLst/>
          </a:prstGeom>
          <a:noFill/>
        </p:spPr>
        <p:txBody>
          <a:bodyPr wrap="none" rtlCol="0">
            <a:spAutoFit/>
          </a:bodyPr>
          <a:lstStyle/>
          <a:p>
            <a:r>
              <a:rPr lang="en-US" dirty="0"/>
              <a:t>Figure 9 edited - Density of Waves Measured</a:t>
            </a:r>
          </a:p>
        </p:txBody>
      </p:sp>
      <p:grpSp>
        <p:nvGrpSpPr>
          <p:cNvPr id="17" name="Group 16">
            <a:extLst>
              <a:ext uri="{FF2B5EF4-FFF2-40B4-BE49-F238E27FC236}">
                <a16:creationId xmlns:a16="http://schemas.microsoft.com/office/drawing/2014/main" id="{823044AD-66D0-549C-14C4-A2E08B5B0119}"/>
              </a:ext>
            </a:extLst>
          </p:cNvPr>
          <p:cNvGrpSpPr/>
          <p:nvPr/>
        </p:nvGrpSpPr>
        <p:grpSpPr>
          <a:xfrm>
            <a:off x="1772051" y="1409700"/>
            <a:ext cx="4209649" cy="4419600"/>
            <a:chOff x="1772051" y="1409700"/>
            <a:chExt cx="4209649" cy="4419600"/>
          </a:xfrm>
        </p:grpSpPr>
        <p:sp>
          <p:nvSpPr>
            <p:cNvPr id="16" name="Rectangle 15">
              <a:extLst>
                <a:ext uri="{FF2B5EF4-FFF2-40B4-BE49-F238E27FC236}">
                  <a16:creationId xmlns:a16="http://schemas.microsoft.com/office/drawing/2014/main" id="{1F64A13D-C21B-3B00-31F7-CBCFA66FEE02}"/>
                </a:ext>
              </a:extLst>
            </p:cNvPr>
            <p:cNvSpPr/>
            <p:nvPr/>
          </p:nvSpPr>
          <p:spPr>
            <a:xfrm>
              <a:off x="1772051" y="1409700"/>
              <a:ext cx="4209649" cy="441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30C24CFD-3DED-0D82-D91E-834E97FA36CE}"/>
                </a:ext>
              </a:extLst>
            </p:cNvPr>
            <p:cNvGrpSpPr/>
            <p:nvPr/>
          </p:nvGrpSpPr>
          <p:grpSpPr>
            <a:xfrm>
              <a:off x="1882530" y="1584599"/>
              <a:ext cx="3948191" cy="4048900"/>
              <a:chOff x="1882530" y="1584599"/>
              <a:chExt cx="3948191" cy="4048900"/>
            </a:xfrm>
          </p:grpSpPr>
          <p:pic>
            <p:nvPicPr>
              <p:cNvPr id="14" name="Picture 13">
                <a:extLst>
                  <a:ext uri="{FF2B5EF4-FFF2-40B4-BE49-F238E27FC236}">
                    <a16:creationId xmlns:a16="http://schemas.microsoft.com/office/drawing/2014/main" id="{31E70ACC-8613-E5BB-3DE0-8F28F82DA10B}"/>
                  </a:ext>
                </a:extLst>
              </p:cNvPr>
              <p:cNvPicPr>
                <a:picLocks noChangeAspect="1"/>
              </p:cNvPicPr>
              <p:nvPr/>
            </p:nvPicPr>
            <p:blipFill rotWithShape="1">
              <a:blip r:embed="rId3"/>
              <a:srcRect l="10937" t="10825" r="13021" b="7465"/>
              <a:stretch/>
            </p:blipFill>
            <p:spPr>
              <a:xfrm>
                <a:off x="2101503" y="1584599"/>
                <a:ext cx="3510247" cy="3771901"/>
              </a:xfrm>
              <a:prstGeom prst="rect">
                <a:avLst/>
              </a:prstGeom>
            </p:spPr>
          </p:pic>
          <p:grpSp>
            <p:nvGrpSpPr>
              <p:cNvPr id="9" name="Group 8">
                <a:extLst>
                  <a:ext uri="{FF2B5EF4-FFF2-40B4-BE49-F238E27FC236}">
                    <a16:creationId xmlns:a16="http://schemas.microsoft.com/office/drawing/2014/main" id="{CFFC4C7F-3A51-D010-42C8-9A098F852D4A}"/>
                  </a:ext>
                </a:extLst>
              </p:cNvPr>
              <p:cNvGrpSpPr/>
              <p:nvPr/>
            </p:nvGrpSpPr>
            <p:grpSpPr>
              <a:xfrm>
                <a:off x="1882530" y="1717480"/>
                <a:ext cx="3948191" cy="3916019"/>
                <a:chOff x="1755310" y="1113181"/>
                <a:chExt cx="3948191" cy="3916019"/>
              </a:xfrm>
            </p:grpSpPr>
            <p:grpSp>
              <p:nvGrpSpPr>
                <p:cNvPr id="10" name="Group 9">
                  <a:extLst>
                    <a:ext uri="{FF2B5EF4-FFF2-40B4-BE49-F238E27FC236}">
                      <a16:creationId xmlns:a16="http://schemas.microsoft.com/office/drawing/2014/main" id="{9FDDBB75-8F82-AAD6-6DC8-BF11C9CB4B76}"/>
                    </a:ext>
                  </a:extLst>
                </p:cNvPr>
                <p:cNvGrpSpPr/>
                <p:nvPr/>
              </p:nvGrpSpPr>
              <p:grpSpPr>
                <a:xfrm>
                  <a:off x="3047149" y="1584566"/>
                  <a:ext cx="1517734" cy="791141"/>
                  <a:chOff x="3047149" y="1584566"/>
                  <a:chExt cx="1517734" cy="791141"/>
                </a:xfrm>
              </p:grpSpPr>
              <p:sp>
                <p:nvSpPr>
                  <p:cNvPr id="6" name="TextBox 5">
                    <a:extLst>
                      <a:ext uri="{FF2B5EF4-FFF2-40B4-BE49-F238E27FC236}">
                        <a16:creationId xmlns:a16="http://schemas.microsoft.com/office/drawing/2014/main" id="{2BD98932-07A8-2AF3-9BC2-493F4D4B5A18}"/>
                      </a:ext>
                    </a:extLst>
                  </p:cNvPr>
                  <p:cNvSpPr txBox="1"/>
                  <p:nvPr/>
                </p:nvSpPr>
                <p:spPr>
                  <a:xfrm rot="16200000">
                    <a:off x="4035251" y="1837199"/>
                    <a:ext cx="782265" cy="276999"/>
                  </a:xfrm>
                  <a:prstGeom prst="rect">
                    <a:avLst/>
                  </a:prstGeom>
                  <a:noFill/>
                </p:spPr>
                <p:txBody>
                  <a:bodyPr wrap="none" rtlCol="0">
                    <a:spAutoFit/>
                  </a:bodyPr>
                  <a:lstStyle/>
                  <a:p>
                    <a:r>
                      <a:rPr lang="en-US" sz="1200" dirty="0"/>
                      <a:t>-8 meters</a:t>
                    </a:r>
                  </a:p>
                </p:txBody>
              </p:sp>
              <p:sp>
                <p:nvSpPr>
                  <p:cNvPr id="7" name="TextBox 6">
                    <a:extLst>
                      <a:ext uri="{FF2B5EF4-FFF2-40B4-BE49-F238E27FC236}">
                        <a16:creationId xmlns:a16="http://schemas.microsoft.com/office/drawing/2014/main" id="{3E060EAA-3C39-DF59-538A-CCD7EB90B3F4}"/>
                      </a:ext>
                    </a:extLst>
                  </p:cNvPr>
                  <p:cNvSpPr txBox="1"/>
                  <p:nvPr/>
                </p:nvSpPr>
                <p:spPr>
                  <a:xfrm rot="16200000">
                    <a:off x="3342666" y="1846075"/>
                    <a:ext cx="782265" cy="276999"/>
                  </a:xfrm>
                  <a:prstGeom prst="rect">
                    <a:avLst/>
                  </a:prstGeom>
                  <a:noFill/>
                </p:spPr>
                <p:txBody>
                  <a:bodyPr wrap="none" rtlCol="0">
                    <a:spAutoFit/>
                  </a:bodyPr>
                  <a:lstStyle/>
                  <a:p>
                    <a:r>
                      <a:rPr lang="en-US" sz="1200" dirty="0"/>
                      <a:t>-6 meters</a:t>
                    </a:r>
                  </a:p>
                </p:txBody>
              </p:sp>
              <p:sp>
                <p:nvSpPr>
                  <p:cNvPr id="8" name="TextBox 7">
                    <a:extLst>
                      <a:ext uri="{FF2B5EF4-FFF2-40B4-BE49-F238E27FC236}">
                        <a16:creationId xmlns:a16="http://schemas.microsoft.com/office/drawing/2014/main" id="{613B8BF5-8E2F-F328-E4B9-AE2DCB9C0B16}"/>
                      </a:ext>
                    </a:extLst>
                  </p:cNvPr>
                  <p:cNvSpPr txBox="1"/>
                  <p:nvPr/>
                </p:nvSpPr>
                <p:spPr>
                  <a:xfrm rot="16200000">
                    <a:off x="2794516" y="1838205"/>
                    <a:ext cx="782265" cy="276999"/>
                  </a:xfrm>
                  <a:prstGeom prst="rect">
                    <a:avLst/>
                  </a:prstGeom>
                  <a:noFill/>
                </p:spPr>
                <p:txBody>
                  <a:bodyPr wrap="none" rtlCol="0">
                    <a:spAutoFit/>
                  </a:bodyPr>
                  <a:lstStyle/>
                  <a:p>
                    <a:r>
                      <a:rPr lang="en-US" sz="1200" dirty="0"/>
                      <a:t>-4 meters</a:t>
                    </a:r>
                  </a:p>
                </p:txBody>
              </p:sp>
            </p:grpSp>
            <p:sp>
              <p:nvSpPr>
                <p:cNvPr id="2" name="TextBox 1">
                  <a:extLst>
                    <a:ext uri="{FF2B5EF4-FFF2-40B4-BE49-F238E27FC236}">
                      <a16:creationId xmlns:a16="http://schemas.microsoft.com/office/drawing/2014/main" id="{8F479F1F-9884-F32A-FFF1-61D795077FBA}"/>
                    </a:ext>
                  </a:extLst>
                </p:cNvPr>
                <p:cNvSpPr txBox="1"/>
                <p:nvPr/>
              </p:nvSpPr>
              <p:spPr>
                <a:xfrm rot="16200000">
                  <a:off x="136570" y="2731922"/>
                  <a:ext cx="35144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4" name="TextBox 3">
                  <a:extLst>
                    <a:ext uri="{FF2B5EF4-FFF2-40B4-BE49-F238E27FC236}">
                      <a16:creationId xmlns:a16="http://schemas.microsoft.com/office/drawing/2014/main" id="{DF2450E0-17B9-E552-9A20-49EC54FF7BF3}"/>
                    </a:ext>
                  </a:extLst>
                </p:cNvPr>
                <p:cNvSpPr txBox="1"/>
                <p:nvPr/>
              </p:nvSpPr>
              <p:spPr>
                <a:xfrm>
                  <a:off x="2266123" y="4752201"/>
                  <a:ext cx="2631881"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sp>
              <p:nvSpPr>
                <p:cNvPr id="11" name="TextBox 10">
                  <a:extLst>
                    <a:ext uri="{FF2B5EF4-FFF2-40B4-BE49-F238E27FC236}">
                      <a16:creationId xmlns:a16="http://schemas.microsoft.com/office/drawing/2014/main" id="{61DD2A90-DADA-EE46-29F6-D54982B94FCB}"/>
                    </a:ext>
                  </a:extLst>
                </p:cNvPr>
                <p:cNvSpPr txBox="1"/>
                <p:nvPr/>
              </p:nvSpPr>
              <p:spPr>
                <a:xfrm rot="16200000">
                  <a:off x="3807763" y="2731920"/>
                  <a:ext cx="351447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Number of Wave Realizations</a:t>
                  </a:r>
                </a:p>
              </p:txBody>
            </p:sp>
          </p:grpSp>
        </p:grpSp>
      </p:grpSp>
    </p:spTree>
    <p:extLst>
      <p:ext uri="{BB962C8B-B14F-4D97-AF65-F5344CB8AC3E}">
        <p14:creationId xmlns:p14="http://schemas.microsoft.com/office/powerpoint/2010/main" val="60581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304D5A-4AF1-7708-8892-72B2BBBA23FD}"/>
              </a:ext>
            </a:extLst>
          </p:cNvPr>
          <p:cNvSpPr txBox="1"/>
          <p:nvPr/>
        </p:nvSpPr>
        <p:spPr>
          <a:xfrm>
            <a:off x="1772051" y="527957"/>
            <a:ext cx="4382738" cy="369332"/>
          </a:xfrm>
          <a:prstGeom prst="rect">
            <a:avLst/>
          </a:prstGeom>
          <a:noFill/>
        </p:spPr>
        <p:txBody>
          <a:bodyPr wrap="none" rtlCol="0">
            <a:spAutoFit/>
          </a:bodyPr>
          <a:lstStyle/>
          <a:p>
            <a:r>
              <a:rPr lang="en-US" dirty="0"/>
              <a:t>Figure 9 edited - Density of Waves Measured</a:t>
            </a:r>
          </a:p>
        </p:txBody>
      </p:sp>
      <p:sp>
        <p:nvSpPr>
          <p:cNvPr id="29" name="TextBox 28">
            <a:extLst>
              <a:ext uri="{FF2B5EF4-FFF2-40B4-BE49-F238E27FC236}">
                <a16:creationId xmlns:a16="http://schemas.microsoft.com/office/drawing/2014/main" id="{FBAB1FCF-E25A-9FA3-DC74-CB5B0CE0071F}"/>
              </a:ext>
            </a:extLst>
          </p:cNvPr>
          <p:cNvSpPr txBox="1"/>
          <p:nvPr/>
        </p:nvSpPr>
        <p:spPr>
          <a:xfrm rot="16200000">
            <a:off x="3707376" y="4832189"/>
            <a:ext cx="899285" cy="276999"/>
          </a:xfrm>
          <a:prstGeom prst="rect">
            <a:avLst/>
          </a:prstGeom>
          <a:noFill/>
        </p:spPr>
        <p:txBody>
          <a:bodyPr wrap="none" rtlCol="0">
            <a:spAutoFit/>
          </a:bodyPr>
          <a:lstStyle/>
          <a:p>
            <a:r>
              <a:rPr lang="en-US" sz="1200" dirty="0"/>
              <a:t>-8.5 meters</a:t>
            </a:r>
          </a:p>
        </p:txBody>
      </p:sp>
      <p:sp>
        <p:nvSpPr>
          <p:cNvPr id="30" name="TextBox 29">
            <a:extLst>
              <a:ext uri="{FF2B5EF4-FFF2-40B4-BE49-F238E27FC236}">
                <a16:creationId xmlns:a16="http://schemas.microsoft.com/office/drawing/2014/main" id="{406C627C-FA5D-D918-64C3-52AE98F1B32F}"/>
              </a:ext>
            </a:extLst>
          </p:cNvPr>
          <p:cNvSpPr txBox="1"/>
          <p:nvPr/>
        </p:nvSpPr>
        <p:spPr>
          <a:xfrm rot="16200000">
            <a:off x="3314419" y="4832189"/>
            <a:ext cx="899285" cy="276999"/>
          </a:xfrm>
          <a:prstGeom prst="rect">
            <a:avLst/>
          </a:prstGeom>
          <a:noFill/>
        </p:spPr>
        <p:txBody>
          <a:bodyPr wrap="none" rtlCol="0">
            <a:spAutoFit/>
          </a:bodyPr>
          <a:lstStyle/>
          <a:p>
            <a:r>
              <a:rPr lang="en-US" sz="1200" dirty="0"/>
              <a:t>-6.5 meters</a:t>
            </a:r>
          </a:p>
        </p:txBody>
      </p:sp>
      <p:sp>
        <p:nvSpPr>
          <p:cNvPr id="31" name="TextBox 30">
            <a:extLst>
              <a:ext uri="{FF2B5EF4-FFF2-40B4-BE49-F238E27FC236}">
                <a16:creationId xmlns:a16="http://schemas.microsoft.com/office/drawing/2014/main" id="{B5F2D332-7D04-FFE9-F744-BF6258475F41}"/>
              </a:ext>
            </a:extLst>
          </p:cNvPr>
          <p:cNvSpPr txBox="1"/>
          <p:nvPr/>
        </p:nvSpPr>
        <p:spPr>
          <a:xfrm rot="16200000">
            <a:off x="3014975" y="4890700"/>
            <a:ext cx="899285" cy="276999"/>
          </a:xfrm>
          <a:prstGeom prst="rect">
            <a:avLst/>
          </a:prstGeom>
          <a:noFill/>
        </p:spPr>
        <p:txBody>
          <a:bodyPr wrap="none" rtlCol="0">
            <a:spAutoFit/>
          </a:bodyPr>
          <a:lstStyle/>
          <a:p>
            <a:r>
              <a:rPr lang="en-US" sz="1200" dirty="0"/>
              <a:t>-4.5 meters</a:t>
            </a:r>
          </a:p>
        </p:txBody>
      </p:sp>
      <p:grpSp>
        <p:nvGrpSpPr>
          <p:cNvPr id="51" name="Group 50">
            <a:extLst>
              <a:ext uri="{FF2B5EF4-FFF2-40B4-BE49-F238E27FC236}">
                <a16:creationId xmlns:a16="http://schemas.microsoft.com/office/drawing/2014/main" id="{08290603-C7DC-5E3F-0C1A-483B461CD4AB}"/>
              </a:ext>
            </a:extLst>
          </p:cNvPr>
          <p:cNvGrpSpPr/>
          <p:nvPr/>
        </p:nvGrpSpPr>
        <p:grpSpPr>
          <a:xfrm>
            <a:off x="1562830" y="2736849"/>
            <a:ext cx="4276847" cy="6515166"/>
            <a:chOff x="1562830" y="2736849"/>
            <a:chExt cx="4276847" cy="6515166"/>
          </a:xfrm>
        </p:grpSpPr>
        <p:grpSp>
          <p:nvGrpSpPr>
            <p:cNvPr id="47" name="Group 46">
              <a:extLst>
                <a:ext uri="{FF2B5EF4-FFF2-40B4-BE49-F238E27FC236}">
                  <a16:creationId xmlns:a16="http://schemas.microsoft.com/office/drawing/2014/main" id="{A02DD042-1F33-7136-F2D0-589518D05A19}"/>
                </a:ext>
              </a:extLst>
            </p:cNvPr>
            <p:cNvGrpSpPr/>
            <p:nvPr/>
          </p:nvGrpSpPr>
          <p:grpSpPr>
            <a:xfrm>
              <a:off x="1562830" y="2736849"/>
              <a:ext cx="4276847" cy="6515166"/>
              <a:chOff x="1562830" y="2736849"/>
              <a:chExt cx="4276847" cy="6515166"/>
            </a:xfrm>
          </p:grpSpPr>
          <p:grpSp>
            <p:nvGrpSpPr>
              <p:cNvPr id="40" name="Group 39">
                <a:extLst>
                  <a:ext uri="{FF2B5EF4-FFF2-40B4-BE49-F238E27FC236}">
                    <a16:creationId xmlns:a16="http://schemas.microsoft.com/office/drawing/2014/main" id="{B46D5E03-FCB6-84C8-201F-15C15E50FE72}"/>
                  </a:ext>
                </a:extLst>
              </p:cNvPr>
              <p:cNvGrpSpPr/>
              <p:nvPr/>
            </p:nvGrpSpPr>
            <p:grpSpPr>
              <a:xfrm>
                <a:off x="1562830" y="2736849"/>
                <a:ext cx="4276847" cy="6515166"/>
                <a:chOff x="1562830" y="2736849"/>
                <a:chExt cx="4276847" cy="6515166"/>
              </a:xfrm>
            </p:grpSpPr>
            <p:grpSp>
              <p:nvGrpSpPr>
                <p:cNvPr id="35" name="Group 34">
                  <a:extLst>
                    <a:ext uri="{FF2B5EF4-FFF2-40B4-BE49-F238E27FC236}">
                      <a16:creationId xmlns:a16="http://schemas.microsoft.com/office/drawing/2014/main" id="{3DB0BB7E-B9F5-DBB6-B4DF-6078C1A17C87}"/>
                    </a:ext>
                  </a:extLst>
                </p:cNvPr>
                <p:cNvGrpSpPr/>
                <p:nvPr/>
              </p:nvGrpSpPr>
              <p:grpSpPr>
                <a:xfrm>
                  <a:off x="1562830" y="2736849"/>
                  <a:ext cx="4276847" cy="6515166"/>
                  <a:chOff x="1562830" y="2736849"/>
                  <a:chExt cx="4276847" cy="6515166"/>
                </a:xfrm>
              </p:grpSpPr>
              <p:grpSp>
                <p:nvGrpSpPr>
                  <p:cNvPr id="25" name="Group 24">
                    <a:extLst>
                      <a:ext uri="{FF2B5EF4-FFF2-40B4-BE49-F238E27FC236}">
                        <a16:creationId xmlns:a16="http://schemas.microsoft.com/office/drawing/2014/main" id="{95D1D551-E4D1-FD88-1179-7B5A4475915E}"/>
                      </a:ext>
                    </a:extLst>
                  </p:cNvPr>
                  <p:cNvGrpSpPr/>
                  <p:nvPr/>
                </p:nvGrpSpPr>
                <p:grpSpPr>
                  <a:xfrm>
                    <a:off x="1562830" y="2736849"/>
                    <a:ext cx="4276847" cy="6515166"/>
                    <a:chOff x="1562830" y="2736849"/>
                    <a:chExt cx="4276847" cy="6515166"/>
                  </a:xfrm>
                </p:grpSpPr>
                <p:grpSp>
                  <p:nvGrpSpPr>
                    <p:cNvPr id="23" name="Group 22">
                      <a:extLst>
                        <a:ext uri="{FF2B5EF4-FFF2-40B4-BE49-F238E27FC236}">
                          <a16:creationId xmlns:a16="http://schemas.microsoft.com/office/drawing/2014/main" id="{557CEDD2-9C2D-83D8-920A-D9D9BF7F4E1E}"/>
                        </a:ext>
                      </a:extLst>
                    </p:cNvPr>
                    <p:cNvGrpSpPr/>
                    <p:nvPr/>
                  </p:nvGrpSpPr>
                  <p:grpSpPr>
                    <a:xfrm>
                      <a:off x="1562830" y="2736849"/>
                      <a:ext cx="4276847" cy="6515166"/>
                      <a:chOff x="1562830" y="2736849"/>
                      <a:chExt cx="4276847" cy="6515166"/>
                    </a:xfrm>
                  </p:grpSpPr>
                  <p:grpSp>
                    <p:nvGrpSpPr>
                      <p:cNvPr id="17" name="Group 16">
                        <a:extLst>
                          <a:ext uri="{FF2B5EF4-FFF2-40B4-BE49-F238E27FC236}">
                            <a16:creationId xmlns:a16="http://schemas.microsoft.com/office/drawing/2014/main" id="{823044AD-66D0-549C-14C4-A2E08B5B0119}"/>
                          </a:ext>
                        </a:extLst>
                      </p:cNvPr>
                      <p:cNvGrpSpPr/>
                      <p:nvPr/>
                    </p:nvGrpSpPr>
                    <p:grpSpPr>
                      <a:xfrm>
                        <a:off x="1562830" y="2736849"/>
                        <a:ext cx="4276847" cy="6515166"/>
                        <a:chOff x="1772051" y="2622906"/>
                        <a:chExt cx="4276847" cy="6515166"/>
                      </a:xfrm>
                    </p:grpSpPr>
                    <p:sp>
                      <p:nvSpPr>
                        <p:cNvPr id="16" name="Rectangle 15">
                          <a:extLst>
                            <a:ext uri="{FF2B5EF4-FFF2-40B4-BE49-F238E27FC236}">
                              <a16:creationId xmlns:a16="http://schemas.microsoft.com/office/drawing/2014/main" id="{1F64A13D-C21B-3B00-31F7-CBCFA66FEE02}"/>
                            </a:ext>
                          </a:extLst>
                        </p:cNvPr>
                        <p:cNvSpPr/>
                        <p:nvPr/>
                      </p:nvSpPr>
                      <p:spPr>
                        <a:xfrm>
                          <a:off x="1772051" y="2622906"/>
                          <a:ext cx="4276847" cy="65151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CFFC4C7F-3A51-D010-42C8-9A098F852D4A}"/>
                            </a:ext>
                          </a:extLst>
                        </p:cNvPr>
                        <p:cNvGrpSpPr/>
                        <p:nvPr/>
                      </p:nvGrpSpPr>
                      <p:grpSpPr>
                        <a:xfrm>
                          <a:off x="2190601" y="4535405"/>
                          <a:ext cx="3098622" cy="4602667"/>
                          <a:chOff x="2063381" y="3931106"/>
                          <a:chExt cx="3098622" cy="4602667"/>
                        </a:xfrm>
                      </p:grpSpPr>
                      <p:sp>
                        <p:nvSpPr>
                          <p:cNvPr id="2" name="TextBox 1">
                            <a:extLst>
                              <a:ext uri="{FF2B5EF4-FFF2-40B4-BE49-F238E27FC236}">
                                <a16:creationId xmlns:a16="http://schemas.microsoft.com/office/drawing/2014/main" id="{8F479F1F-9884-F32A-FFF1-61D795077FBA}"/>
                              </a:ext>
                            </a:extLst>
                          </p:cNvPr>
                          <p:cNvSpPr txBox="1"/>
                          <p:nvPr/>
                        </p:nvSpPr>
                        <p:spPr>
                          <a:xfrm rot="16200000">
                            <a:off x="444641" y="5549846"/>
                            <a:ext cx="35144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4" name="TextBox 3">
                            <a:extLst>
                              <a:ext uri="{FF2B5EF4-FFF2-40B4-BE49-F238E27FC236}">
                                <a16:creationId xmlns:a16="http://schemas.microsoft.com/office/drawing/2014/main" id="{DF2450E0-17B9-E552-9A20-49EC54FF7BF3}"/>
                              </a:ext>
                            </a:extLst>
                          </p:cNvPr>
                          <p:cNvSpPr txBox="1"/>
                          <p:nvPr/>
                        </p:nvSpPr>
                        <p:spPr>
                          <a:xfrm>
                            <a:off x="2530122" y="8256774"/>
                            <a:ext cx="2631881"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grpSp>
                  </p:grpSp>
                  <p:sp>
                    <p:nvSpPr>
                      <p:cNvPr id="15" name="TextBox 14">
                        <a:extLst>
                          <a:ext uri="{FF2B5EF4-FFF2-40B4-BE49-F238E27FC236}">
                            <a16:creationId xmlns:a16="http://schemas.microsoft.com/office/drawing/2014/main" id="{7107A822-CD29-1F1F-0844-1936F8886FF3}"/>
                          </a:ext>
                        </a:extLst>
                      </p:cNvPr>
                      <p:cNvSpPr txBox="1"/>
                      <p:nvPr/>
                    </p:nvSpPr>
                    <p:spPr>
                      <a:xfrm rot="16200000">
                        <a:off x="3943939" y="6002187"/>
                        <a:ext cx="351447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Buoy Measurement Count</a:t>
                        </a:r>
                      </a:p>
                    </p:txBody>
                  </p:sp>
                </p:grpSp>
                <p:sp>
                  <p:nvSpPr>
                    <p:cNvPr id="24" name="Rectangle 23">
                      <a:extLst>
                        <a:ext uri="{FF2B5EF4-FFF2-40B4-BE49-F238E27FC236}">
                          <a16:creationId xmlns:a16="http://schemas.microsoft.com/office/drawing/2014/main" id="{5E43C3D6-E0DC-FA19-0BFE-AB9E89CC50DB}"/>
                        </a:ext>
                      </a:extLst>
                    </p:cNvPr>
                    <p:cNvSpPr/>
                    <p:nvPr/>
                  </p:nvSpPr>
                  <p:spPr>
                    <a:xfrm>
                      <a:off x="3975773" y="2951029"/>
                      <a:ext cx="263124" cy="1045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41F7BD4F-A988-C5E6-0AA1-4E3D2526224A}"/>
                      </a:ext>
                    </a:extLst>
                  </p:cNvPr>
                  <p:cNvPicPr>
                    <a:picLocks noChangeAspect="1"/>
                  </p:cNvPicPr>
                  <p:nvPr/>
                </p:nvPicPr>
                <p:blipFill rotWithShape="1">
                  <a:blip r:embed="rId3"/>
                  <a:srcRect l="1704" t="3854" b="3986"/>
                  <a:stretch/>
                </p:blipFill>
                <p:spPr>
                  <a:xfrm>
                    <a:off x="2629739" y="2882625"/>
                    <a:ext cx="2055721" cy="955534"/>
                  </a:xfrm>
                  <a:prstGeom prst="rect">
                    <a:avLst/>
                  </a:prstGeom>
                </p:spPr>
              </p:pic>
              <p:sp>
                <p:nvSpPr>
                  <p:cNvPr id="34" name="Rectangle 33">
                    <a:extLst>
                      <a:ext uri="{FF2B5EF4-FFF2-40B4-BE49-F238E27FC236}">
                        <a16:creationId xmlns:a16="http://schemas.microsoft.com/office/drawing/2014/main" id="{9E3BB32B-E3D0-2B05-D3C5-CC7014B8723B}"/>
                      </a:ext>
                    </a:extLst>
                  </p:cNvPr>
                  <p:cNvSpPr/>
                  <p:nvPr/>
                </p:nvSpPr>
                <p:spPr>
                  <a:xfrm>
                    <a:off x="2629739" y="2882625"/>
                    <a:ext cx="2020997" cy="955534"/>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38">
                  <a:extLst>
                    <a:ext uri="{FF2B5EF4-FFF2-40B4-BE49-F238E27FC236}">
                      <a16:creationId xmlns:a16="http://schemas.microsoft.com/office/drawing/2014/main" id="{A4FCC8CD-7F1C-A1D7-A702-5892CED1D5BF}"/>
                    </a:ext>
                  </a:extLst>
                </p:cNvPr>
                <p:cNvPicPr>
                  <a:picLocks noChangeAspect="1"/>
                </p:cNvPicPr>
                <p:nvPr/>
              </p:nvPicPr>
              <p:blipFill rotWithShape="1">
                <a:blip r:embed="rId4"/>
                <a:srcRect l="36594" t="10784" r="10758" b="7812"/>
                <a:stretch/>
              </p:blipFill>
              <p:spPr>
                <a:xfrm>
                  <a:off x="2258379" y="3857019"/>
                  <a:ext cx="3297871" cy="5099137"/>
                </a:xfrm>
                <a:prstGeom prst="rect">
                  <a:avLst/>
                </a:prstGeom>
              </p:spPr>
            </p:pic>
          </p:grpSp>
          <p:sp>
            <p:nvSpPr>
              <p:cNvPr id="41" name="TextBox 40">
                <a:extLst>
                  <a:ext uri="{FF2B5EF4-FFF2-40B4-BE49-F238E27FC236}">
                    <a16:creationId xmlns:a16="http://schemas.microsoft.com/office/drawing/2014/main" id="{98555B1C-787F-C34E-9C51-90CB11F2203A}"/>
                  </a:ext>
                </a:extLst>
              </p:cNvPr>
              <p:cNvSpPr txBox="1"/>
              <p:nvPr/>
            </p:nvSpPr>
            <p:spPr>
              <a:xfrm>
                <a:off x="2596433" y="8396257"/>
                <a:ext cx="1560585" cy="276999"/>
              </a:xfrm>
              <a:prstGeom prst="rect">
                <a:avLst/>
              </a:prstGeom>
              <a:noFill/>
            </p:spPr>
            <p:txBody>
              <a:bodyPr wrap="square" rtlCol="0">
                <a:spAutoFit/>
              </a:bodyPr>
              <a:lstStyle/>
              <a:p>
                <a:pPr algn="ctr"/>
                <a:r>
                  <a:rPr lang="en-US" sz="1200" dirty="0">
                    <a:solidFill>
                      <a:schemeClr val="accent1">
                        <a:lumMod val="60000"/>
                        <a:lumOff val="40000"/>
                      </a:schemeClr>
                    </a:solidFill>
                    <a:latin typeface="Arial" panose="020B0604020202020204" pitchFamily="34" charset="0"/>
                    <a:cs typeface="Arial" panose="020B0604020202020204" pitchFamily="34" charset="0"/>
                  </a:rPr>
                  <a:t>H</a:t>
                </a:r>
                <a:r>
                  <a:rPr lang="en-US" sz="1200" baseline="-25000" dirty="0">
                    <a:solidFill>
                      <a:schemeClr val="accent1">
                        <a:lumMod val="60000"/>
                        <a:lumOff val="40000"/>
                      </a:schemeClr>
                    </a:solidFill>
                    <a:latin typeface="Arial" panose="020B0604020202020204" pitchFamily="34" charset="0"/>
                    <a:cs typeface="Arial" panose="020B0604020202020204" pitchFamily="34" charset="0"/>
                  </a:rPr>
                  <a:t>s-min</a:t>
                </a:r>
                <a:r>
                  <a:rPr lang="en-US" sz="1200" dirty="0">
                    <a:solidFill>
                      <a:schemeClr val="accent1">
                        <a:lumMod val="60000"/>
                        <a:lumOff val="40000"/>
                      </a:schemeClr>
                    </a:solidFill>
                    <a:latin typeface="Arial" panose="020B0604020202020204" pitchFamily="34" charset="0"/>
                    <a:cs typeface="Arial" panose="020B0604020202020204" pitchFamily="34" charset="0"/>
                  </a:rPr>
                  <a:t>= 0.19 m</a:t>
                </a:r>
              </a:p>
            </p:txBody>
          </p:sp>
          <p:sp>
            <p:nvSpPr>
              <p:cNvPr id="42" name="TextBox 41">
                <a:extLst>
                  <a:ext uri="{FF2B5EF4-FFF2-40B4-BE49-F238E27FC236}">
                    <a16:creationId xmlns:a16="http://schemas.microsoft.com/office/drawing/2014/main" id="{BA6F2860-2228-3E99-67F3-A0987C085068}"/>
                  </a:ext>
                </a:extLst>
              </p:cNvPr>
              <p:cNvSpPr txBox="1"/>
              <p:nvPr/>
            </p:nvSpPr>
            <p:spPr>
              <a:xfrm>
                <a:off x="2877307" y="3897712"/>
                <a:ext cx="1560585" cy="276999"/>
              </a:xfrm>
              <a:prstGeom prst="rect">
                <a:avLst/>
              </a:prstGeom>
              <a:noFill/>
            </p:spPr>
            <p:txBody>
              <a:bodyPr wrap="square" rtlCol="0">
                <a:spAutoFit/>
              </a:bodyPr>
              <a:lstStyle/>
              <a:p>
                <a:pPr algn="ctr"/>
                <a:r>
                  <a:rPr lang="en-US" sz="1200" dirty="0">
                    <a:solidFill>
                      <a:schemeClr val="accent1"/>
                    </a:solidFill>
                    <a:latin typeface="Arial" panose="020B0604020202020204" pitchFamily="34" charset="0"/>
                    <a:cs typeface="Arial" panose="020B0604020202020204" pitchFamily="34" charset="0"/>
                  </a:rPr>
                  <a:t>H</a:t>
                </a:r>
                <a:r>
                  <a:rPr lang="en-US" sz="1200" baseline="-25000" dirty="0">
                    <a:solidFill>
                      <a:schemeClr val="accent1"/>
                    </a:solidFill>
                    <a:latin typeface="Arial" panose="020B0604020202020204" pitchFamily="34" charset="0"/>
                    <a:cs typeface="Arial" panose="020B0604020202020204" pitchFamily="34" charset="0"/>
                  </a:rPr>
                  <a:t>s-max</a:t>
                </a:r>
                <a:r>
                  <a:rPr lang="en-US" sz="1200" dirty="0">
                    <a:solidFill>
                      <a:schemeClr val="accent1"/>
                    </a:solidFill>
                    <a:latin typeface="Arial" panose="020B0604020202020204" pitchFamily="34" charset="0"/>
                    <a:cs typeface="Arial" panose="020B0604020202020204" pitchFamily="34" charset="0"/>
                  </a:rPr>
                  <a:t>= 2.93 m</a:t>
                </a:r>
              </a:p>
            </p:txBody>
          </p:sp>
          <p:cxnSp>
            <p:nvCxnSpPr>
              <p:cNvPr id="44" name="Straight Arrow Connector 43">
                <a:extLst>
                  <a:ext uri="{FF2B5EF4-FFF2-40B4-BE49-F238E27FC236}">
                    <a16:creationId xmlns:a16="http://schemas.microsoft.com/office/drawing/2014/main" id="{222CCECB-8F73-CCF6-7DE4-7C73D2BC0785}"/>
                  </a:ext>
                </a:extLst>
              </p:cNvPr>
              <p:cNvCxnSpPr/>
              <p:nvPr/>
            </p:nvCxnSpPr>
            <p:spPr>
              <a:xfrm>
                <a:off x="4200797" y="4079788"/>
                <a:ext cx="129903" cy="63751"/>
              </a:xfrm>
              <a:prstGeom prst="straightConnector1">
                <a:avLst/>
              </a:prstGeom>
              <a:ln w="381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FA2ABC2-7EAC-B181-E1DA-D0C9C4BD84BA}"/>
                  </a:ext>
                </a:extLst>
              </p:cNvPr>
              <p:cNvCxnSpPr>
                <a:cxnSpLocks/>
              </p:cNvCxnSpPr>
              <p:nvPr/>
            </p:nvCxnSpPr>
            <p:spPr>
              <a:xfrm flipH="1" flipV="1">
                <a:off x="2850183" y="8235751"/>
                <a:ext cx="117747" cy="200553"/>
              </a:xfrm>
              <a:prstGeom prst="straightConnector1">
                <a:avLst/>
              </a:prstGeom>
              <a:ln w="38100">
                <a:solidFill>
                  <a:schemeClr val="accent1">
                    <a:lumMod val="40000"/>
                    <a:lumOff val="60000"/>
                  </a:schemeClr>
                </a:solidFill>
                <a:headEnd w="sm" len="med"/>
                <a:tailEnd type="triangle" w="sm" len="sm"/>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5D362F10-33B7-388C-2322-5D07EBB28A4A}"/>
                </a:ext>
              </a:extLst>
            </p:cNvPr>
            <p:cNvSpPr txBox="1"/>
            <p:nvPr/>
          </p:nvSpPr>
          <p:spPr>
            <a:xfrm rot="16200000">
              <a:off x="3342935" y="4816504"/>
              <a:ext cx="1560585"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-8 meters</a:t>
              </a:r>
            </a:p>
          </p:txBody>
        </p:sp>
        <p:sp>
          <p:nvSpPr>
            <p:cNvPr id="49" name="TextBox 48">
              <a:extLst>
                <a:ext uri="{FF2B5EF4-FFF2-40B4-BE49-F238E27FC236}">
                  <a16:creationId xmlns:a16="http://schemas.microsoft.com/office/drawing/2014/main" id="{8E6B5639-63FE-7E84-914D-D13C1FB86285}"/>
                </a:ext>
              </a:extLst>
            </p:cNvPr>
            <p:cNvSpPr txBox="1"/>
            <p:nvPr/>
          </p:nvSpPr>
          <p:spPr>
            <a:xfrm rot="16200000">
              <a:off x="2824373" y="4819829"/>
              <a:ext cx="1560585"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-6 meters</a:t>
              </a:r>
            </a:p>
          </p:txBody>
        </p:sp>
        <p:sp>
          <p:nvSpPr>
            <p:cNvPr id="50" name="TextBox 49">
              <a:extLst>
                <a:ext uri="{FF2B5EF4-FFF2-40B4-BE49-F238E27FC236}">
                  <a16:creationId xmlns:a16="http://schemas.microsoft.com/office/drawing/2014/main" id="{61D26888-2F48-42A9-8D87-2E9D1D3D7C3A}"/>
                </a:ext>
              </a:extLst>
            </p:cNvPr>
            <p:cNvSpPr txBox="1"/>
            <p:nvPr/>
          </p:nvSpPr>
          <p:spPr>
            <a:xfrm rot="16200000">
              <a:off x="2451777" y="4819829"/>
              <a:ext cx="1560585"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-4 meters</a:t>
              </a:r>
            </a:p>
          </p:txBody>
        </p:sp>
      </p:grpSp>
    </p:spTree>
    <p:extLst>
      <p:ext uri="{BB962C8B-B14F-4D97-AF65-F5344CB8AC3E}">
        <p14:creationId xmlns:p14="http://schemas.microsoft.com/office/powerpoint/2010/main" val="1688073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CD3F1-A3E4-D534-D403-7BE273538385}"/>
              </a:ext>
            </a:extLst>
          </p:cNvPr>
          <p:cNvSpPr txBox="1"/>
          <p:nvPr/>
        </p:nvSpPr>
        <p:spPr>
          <a:xfrm>
            <a:off x="0" y="257338"/>
            <a:ext cx="7315200" cy="646331"/>
          </a:xfrm>
          <a:prstGeom prst="rect">
            <a:avLst/>
          </a:prstGeom>
          <a:noFill/>
        </p:spPr>
        <p:txBody>
          <a:bodyPr wrap="square" rtlCol="0">
            <a:spAutoFit/>
          </a:bodyPr>
          <a:lstStyle/>
          <a:p>
            <a:pPr algn="ctr"/>
            <a:r>
              <a:rPr lang="en-US" dirty="0"/>
              <a:t>Figure 10 - Comparison of only waves 4-5 meters (Updated with higher </a:t>
            </a:r>
            <a:r>
              <a:rPr lang="en-US" dirty="0" err="1"/>
              <a:t>despiking</a:t>
            </a:r>
            <a:r>
              <a:rPr lang="en-US" dirty="0"/>
              <a:t> threshold)</a:t>
            </a:r>
          </a:p>
        </p:txBody>
      </p:sp>
      <p:grpSp>
        <p:nvGrpSpPr>
          <p:cNvPr id="24" name="Group 23">
            <a:extLst>
              <a:ext uri="{FF2B5EF4-FFF2-40B4-BE49-F238E27FC236}">
                <a16:creationId xmlns:a16="http://schemas.microsoft.com/office/drawing/2014/main" id="{DA246E4A-5F2D-974F-588A-C555BA6A789E}"/>
              </a:ext>
            </a:extLst>
          </p:cNvPr>
          <p:cNvGrpSpPr/>
          <p:nvPr/>
        </p:nvGrpSpPr>
        <p:grpSpPr>
          <a:xfrm>
            <a:off x="518780" y="1119759"/>
            <a:ext cx="6491620" cy="6525641"/>
            <a:chOff x="518780" y="1119759"/>
            <a:chExt cx="6491620" cy="6525641"/>
          </a:xfrm>
        </p:grpSpPr>
        <p:sp>
          <p:nvSpPr>
            <p:cNvPr id="23" name="Rectangle 22">
              <a:extLst>
                <a:ext uri="{FF2B5EF4-FFF2-40B4-BE49-F238E27FC236}">
                  <a16:creationId xmlns:a16="http://schemas.microsoft.com/office/drawing/2014/main" id="{F737DC98-7788-70FF-8D33-31A5BDE25D41}"/>
                </a:ext>
              </a:extLst>
            </p:cNvPr>
            <p:cNvSpPr/>
            <p:nvPr/>
          </p:nvSpPr>
          <p:spPr>
            <a:xfrm>
              <a:off x="518780" y="1119759"/>
              <a:ext cx="6491620" cy="65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381CDDA-540C-DEC0-4B2D-093C7D8B3954}"/>
                </a:ext>
              </a:extLst>
            </p:cNvPr>
            <p:cNvGrpSpPr/>
            <p:nvPr/>
          </p:nvGrpSpPr>
          <p:grpSpPr>
            <a:xfrm>
              <a:off x="518781" y="1329559"/>
              <a:ext cx="6277639" cy="6175995"/>
              <a:chOff x="518781" y="1329559"/>
              <a:chExt cx="6277639" cy="6175995"/>
            </a:xfrm>
          </p:grpSpPr>
          <p:grpSp>
            <p:nvGrpSpPr>
              <p:cNvPr id="19" name="Group 18">
                <a:extLst>
                  <a:ext uri="{FF2B5EF4-FFF2-40B4-BE49-F238E27FC236}">
                    <a16:creationId xmlns:a16="http://schemas.microsoft.com/office/drawing/2014/main" id="{FD4709DD-97B5-217F-246C-860C4265285C}"/>
                  </a:ext>
                </a:extLst>
              </p:cNvPr>
              <p:cNvGrpSpPr/>
              <p:nvPr/>
            </p:nvGrpSpPr>
            <p:grpSpPr>
              <a:xfrm>
                <a:off x="518781" y="1329559"/>
                <a:ext cx="6277639" cy="6175995"/>
                <a:chOff x="518781" y="1431159"/>
                <a:chExt cx="6277639" cy="6175995"/>
              </a:xfrm>
            </p:grpSpPr>
            <p:pic>
              <p:nvPicPr>
                <p:cNvPr id="18" name="Picture 17">
                  <a:extLst>
                    <a:ext uri="{FF2B5EF4-FFF2-40B4-BE49-F238E27FC236}">
                      <a16:creationId xmlns:a16="http://schemas.microsoft.com/office/drawing/2014/main" id="{189BF9EE-4195-9E2C-D651-11D3B0161A17}"/>
                    </a:ext>
                  </a:extLst>
                </p:cNvPr>
                <p:cNvPicPr>
                  <a:picLocks noChangeAspect="1"/>
                </p:cNvPicPr>
                <p:nvPr/>
              </p:nvPicPr>
              <p:blipFill rotWithShape="1">
                <a:blip r:embed="rId3"/>
                <a:srcRect l="7220" t="6033" r="6023" b="5365"/>
                <a:stretch/>
              </p:blipFill>
              <p:spPr>
                <a:xfrm>
                  <a:off x="1441631" y="3959452"/>
                  <a:ext cx="4394936" cy="3366231"/>
                </a:xfrm>
                <a:prstGeom prst="rect">
                  <a:avLst/>
                </a:prstGeom>
              </p:spPr>
            </p:pic>
            <p:grpSp>
              <p:nvGrpSpPr>
                <p:cNvPr id="4" name="Group 3">
                  <a:extLst>
                    <a:ext uri="{FF2B5EF4-FFF2-40B4-BE49-F238E27FC236}">
                      <a16:creationId xmlns:a16="http://schemas.microsoft.com/office/drawing/2014/main" id="{DF63F1BC-B064-3E01-71BE-12E7E2457470}"/>
                    </a:ext>
                  </a:extLst>
                </p:cNvPr>
                <p:cNvGrpSpPr/>
                <p:nvPr/>
              </p:nvGrpSpPr>
              <p:grpSpPr>
                <a:xfrm>
                  <a:off x="518781" y="1431160"/>
                  <a:ext cx="6116582" cy="6175994"/>
                  <a:chOff x="816954" y="2027508"/>
                  <a:chExt cx="6116582" cy="6175994"/>
                </a:xfrm>
              </p:grpSpPr>
              <p:sp>
                <p:nvSpPr>
                  <p:cNvPr id="9" name="TextBox 8">
                    <a:extLst>
                      <a:ext uri="{FF2B5EF4-FFF2-40B4-BE49-F238E27FC236}">
                        <a16:creationId xmlns:a16="http://schemas.microsoft.com/office/drawing/2014/main" id="{A8567CF7-095A-B7BC-5DDE-B6F35E494B64}"/>
                      </a:ext>
                    </a:extLst>
                  </p:cNvPr>
                  <p:cNvSpPr txBox="1"/>
                  <p:nvPr/>
                </p:nvSpPr>
                <p:spPr>
                  <a:xfrm>
                    <a:off x="1246088" y="2220434"/>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11" name="TextBox 10">
                    <a:extLst>
                      <a:ext uri="{FF2B5EF4-FFF2-40B4-BE49-F238E27FC236}">
                        <a16:creationId xmlns:a16="http://schemas.microsoft.com/office/drawing/2014/main" id="{8A2AF2E7-18B5-363D-F2F4-CBE60BC92A8E}"/>
                      </a:ext>
                    </a:extLst>
                  </p:cNvPr>
                  <p:cNvSpPr txBox="1"/>
                  <p:nvPr/>
                </p:nvSpPr>
                <p:spPr>
                  <a:xfrm>
                    <a:off x="2033750" y="5410350"/>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12" name="TextBox 11">
                    <a:extLst>
                      <a:ext uri="{FF2B5EF4-FFF2-40B4-BE49-F238E27FC236}">
                        <a16:creationId xmlns:a16="http://schemas.microsoft.com/office/drawing/2014/main" id="{5DE882BD-1809-D398-BF06-0D03772790AC}"/>
                      </a:ext>
                    </a:extLst>
                  </p:cNvPr>
                  <p:cNvSpPr txBox="1"/>
                  <p:nvPr/>
                </p:nvSpPr>
                <p:spPr>
                  <a:xfrm>
                    <a:off x="1895308" y="7922030"/>
                    <a:ext cx="4239432" cy="276999"/>
                  </a:xfrm>
                  <a:prstGeom prst="rect">
                    <a:avLst/>
                  </a:prstGeom>
                  <a:noFill/>
                </p:spPr>
                <p:txBody>
                  <a:bodyPr wrap="square" rtlCol="0">
                    <a:spAutoFit/>
                  </a:bodyPr>
                  <a:lstStyle/>
                  <a:p>
                    <a:pPr algn="ctr"/>
                    <a:r>
                      <a:rPr lang="en-US" sz="1200" dirty="0" err="1">
                        <a:latin typeface="Arial" panose="020B0604020202020204" pitchFamily="34" charset="0"/>
                        <a:cs typeface="Arial" panose="020B0604020202020204" pitchFamily="34" charset="0"/>
                      </a:rPr>
                      <a:t>microSWIFT</a:t>
                    </a:r>
                    <a:r>
                      <a:rPr lang="en-US" sz="1200" dirty="0">
                        <a:latin typeface="Arial" panose="020B0604020202020204" pitchFamily="34" charset="0"/>
                        <a:cs typeface="Arial" panose="020B0604020202020204" pitchFamily="34" charset="0"/>
                      </a:rPr>
                      <a:t> Array Significant Wave Height [m]</a:t>
                    </a:r>
                  </a:p>
                </p:txBody>
              </p:sp>
              <p:sp>
                <p:nvSpPr>
                  <p:cNvPr id="13" name="TextBox 12">
                    <a:extLst>
                      <a:ext uri="{FF2B5EF4-FFF2-40B4-BE49-F238E27FC236}">
                        <a16:creationId xmlns:a16="http://schemas.microsoft.com/office/drawing/2014/main" id="{F5196574-D04D-0362-4A73-CB3217B9DC32}"/>
                      </a:ext>
                    </a:extLst>
                  </p:cNvPr>
                  <p:cNvSpPr txBox="1"/>
                  <p:nvPr/>
                </p:nvSpPr>
                <p:spPr>
                  <a:xfrm rot="16200000">
                    <a:off x="-437008" y="6057296"/>
                    <a:ext cx="401541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4.5 m AWAC Significant Wave Height [m]</a:t>
                    </a:r>
                  </a:p>
                </p:txBody>
              </p:sp>
              <p:sp>
                <p:nvSpPr>
                  <p:cNvPr id="14" name="TextBox 13">
                    <a:extLst>
                      <a:ext uri="{FF2B5EF4-FFF2-40B4-BE49-F238E27FC236}">
                        <a16:creationId xmlns:a16="http://schemas.microsoft.com/office/drawing/2014/main" id="{6B0DC72D-539D-CBEA-C1C2-85AED914A1D0}"/>
                      </a:ext>
                    </a:extLst>
                  </p:cNvPr>
                  <p:cNvSpPr txBox="1"/>
                  <p:nvPr/>
                </p:nvSpPr>
                <p:spPr>
                  <a:xfrm rot="16200000">
                    <a:off x="-79481" y="2923943"/>
                    <a:ext cx="206986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Significant Wave Height [m]</a:t>
                    </a:r>
                  </a:p>
                </p:txBody>
              </p:sp>
              <p:sp>
                <p:nvSpPr>
                  <p:cNvPr id="15" name="TextBox 14">
                    <a:extLst>
                      <a:ext uri="{FF2B5EF4-FFF2-40B4-BE49-F238E27FC236}">
                        <a16:creationId xmlns:a16="http://schemas.microsoft.com/office/drawing/2014/main" id="{70430305-707B-D1B6-A432-34354A5E0B52}"/>
                      </a:ext>
                    </a:extLst>
                  </p:cNvPr>
                  <p:cNvSpPr txBox="1"/>
                  <p:nvPr/>
                </p:nvSpPr>
                <p:spPr>
                  <a:xfrm>
                    <a:off x="1246088" y="4188089"/>
                    <a:ext cx="568744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grpSp>
            <p:pic>
              <p:nvPicPr>
                <p:cNvPr id="17" name="Picture 16">
                  <a:extLst>
                    <a:ext uri="{FF2B5EF4-FFF2-40B4-BE49-F238E27FC236}">
                      <a16:creationId xmlns:a16="http://schemas.microsoft.com/office/drawing/2014/main" id="{2CD83C3B-B734-AFE9-4FDF-67C1485C3CDB}"/>
                    </a:ext>
                  </a:extLst>
                </p:cNvPr>
                <p:cNvPicPr>
                  <a:picLocks noChangeAspect="1"/>
                </p:cNvPicPr>
                <p:nvPr/>
              </p:nvPicPr>
              <p:blipFill rotWithShape="1">
                <a:blip r:embed="rId4"/>
                <a:srcRect l="9875" t="8604" r="7092" b="6509"/>
                <a:stretch/>
              </p:blipFill>
              <p:spPr>
                <a:xfrm>
                  <a:off x="722376" y="1431159"/>
                  <a:ext cx="6074044" cy="2069870"/>
                </a:xfrm>
                <a:prstGeom prst="rect">
                  <a:avLst/>
                </a:prstGeom>
              </p:spPr>
            </p:pic>
          </p:grpSp>
          <p:sp>
            <p:nvSpPr>
              <p:cNvPr id="20" name="TextBox 19">
                <a:extLst>
                  <a:ext uri="{FF2B5EF4-FFF2-40B4-BE49-F238E27FC236}">
                    <a16:creationId xmlns:a16="http://schemas.microsoft.com/office/drawing/2014/main" id="{1DCF83E1-A136-535F-A048-A18105B3E606}"/>
                  </a:ext>
                </a:extLst>
              </p:cNvPr>
              <p:cNvSpPr txBox="1"/>
              <p:nvPr/>
            </p:nvSpPr>
            <p:spPr>
              <a:xfrm>
                <a:off x="920020" y="1431774"/>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grpSp>
      </p:grpSp>
    </p:spTree>
    <p:extLst>
      <p:ext uri="{BB962C8B-B14F-4D97-AF65-F5344CB8AC3E}">
        <p14:creationId xmlns:p14="http://schemas.microsoft.com/office/powerpoint/2010/main" val="1111986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CD3F1-A3E4-D534-D403-7BE273538385}"/>
              </a:ext>
            </a:extLst>
          </p:cNvPr>
          <p:cNvSpPr txBox="1"/>
          <p:nvPr/>
        </p:nvSpPr>
        <p:spPr>
          <a:xfrm>
            <a:off x="0" y="257338"/>
            <a:ext cx="7315200" cy="646331"/>
          </a:xfrm>
          <a:prstGeom prst="rect">
            <a:avLst/>
          </a:prstGeom>
          <a:noFill/>
        </p:spPr>
        <p:txBody>
          <a:bodyPr wrap="square" rtlCol="0">
            <a:spAutoFit/>
          </a:bodyPr>
          <a:lstStyle/>
          <a:p>
            <a:pPr algn="ctr"/>
            <a:r>
              <a:rPr lang="en-US" dirty="0"/>
              <a:t>Figure 10 edited - Comparison of only waves 4-5 meters with shoaling corrected 8m array and 6 m </a:t>
            </a:r>
            <a:r>
              <a:rPr lang="en-US" dirty="0" err="1"/>
              <a:t>awac</a:t>
            </a:r>
            <a:r>
              <a:rPr lang="en-US" dirty="0"/>
              <a:t> along with showing direction from pier</a:t>
            </a:r>
          </a:p>
        </p:txBody>
      </p:sp>
      <p:pic>
        <p:nvPicPr>
          <p:cNvPr id="3" name="Picture 2">
            <a:extLst>
              <a:ext uri="{FF2B5EF4-FFF2-40B4-BE49-F238E27FC236}">
                <a16:creationId xmlns:a16="http://schemas.microsoft.com/office/drawing/2014/main" id="{995E2D78-6967-00B2-D612-D5570AD1540D}"/>
              </a:ext>
            </a:extLst>
          </p:cNvPr>
          <p:cNvPicPr>
            <a:picLocks noChangeAspect="1"/>
          </p:cNvPicPr>
          <p:nvPr/>
        </p:nvPicPr>
        <p:blipFill>
          <a:blip r:embed="rId3"/>
          <a:stretch>
            <a:fillRect/>
          </a:stretch>
        </p:blipFill>
        <p:spPr>
          <a:xfrm>
            <a:off x="0" y="2103120"/>
            <a:ext cx="7315200" cy="5852160"/>
          </a:xfrm>
          <a:prstGeom prst="rect">
            <a:avLst/>
          </a:prstGeom>
        </p:spPr>
      </p:pic>
    </p:spTree>
    <p:extLst>
      <p:ext uri="{BB962C8B-B14F-4D97-AF65-F5344CB8AC3E}">
        <p14:creationId xmlns:p14="http://schemas.microsoft.com/office/powerpoint/2010/main" val="4137036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CD3F1-A3E4-D534-D403-7BE273538385}"/>
              </a:ext>
            </a:extLst>
          </p:cNvPr>
          <p:cNvSpPr txBox="1"/>
          <p:nvPr/>
        </p:nvSpPr>
        <p:spPr>
          <a:xfrm>
            <a:off x="0" y="257338"/>
            <a:ext cx="7315200" cy="646331"/>
          </a:xfrm>
          <a:prstGeom prst="rect">
            <a:avLst/>
          </a:prstGeom>
          <a:noFill/>
        </p:spPr>
        <p:txBody>
          <a:bodyPr wrap="square" rtlCol="0">
            <a:spAutoFit/>
          </a:bodyPr>
          <a:lstStyle/>
          <a:p>
            <a:pPr algn="ctr"/>
            <a:r>
              <a:rPr lang="en-US" dirty="0"/>
              <a:t>Figure 10 edited - Comparison of all waves outside of </a:t>
            </a:r>
            <a:r>
              <a:rPr lang="en-US" dirty="0" err="1"/>
              <a:t>surfzone</a:t>
            </a:r>
            <a:r>
              <a:rPr lang="en-US" dirty="0"/>
              <a:t> with shoaling corrected 8m array and 6 m </a:t>
            </a:r>
            <a:r>
              <a:rPr lang="en-US" dirty="0" err="1"/>
              <a:t>awac</a:t>
            </a:r>
            <a:r>
              <a:rPr lang="en-US" dirty="0"/>
              <a:t> along with showing direction from pier</a:t>
            </a:r>
          </a:p>
        </p:txBody>
      </p:sp>
      <p:grpSp>
        <p:nvGrpSpPr>
          <p:cNvPr id="16" name="Group 15">
            <a:extLst>
              <a:ext uri="{FF2B5EF4-FFF2-40B4-BE49-F238E27FC236}">
                <a16:creationId xmlns:a16="http://schemas.microsoft.com/office/drawing/2014/main" id="{7D7E4B69-E14C-2ABC-28C2-5000D5AAAA1A}"/>
              </a:ext>
            </a:extLst>
          </p:cNvPr>
          <p:cNvGrpSpPr/>
          <p:nvPr/>
        </p:nvGrpSpPr>
        <p:grpSpPr>
          <a:xfrm>
            <a:off x="513347" y="2091334"/>
            <a:ext cx="6288505" cy="4984837"/>
            <a:chOff x="121920" y="2909482"/>
            <a:chExt cx="6288505" cy="4984837"/>
          </a:xfrm>
        </p:grpSpPr>
        <p:grpSp>
          <p:nvGrpSpPr>
            <p:cNvPr id="12" name="Group 11">
              <a:extLst>
                <a:ext uri="{FF2B5EF4-FFF2-40B4-BE49-F238E27FC236}">
                  <a16:creationId xmlns:a16="http://schemas.microsoft.com/office/drawing/2014/main" id="{BE723283-0133-783D-5D32-FBFDF3ECB361}"/>
                </a:ext>
              </a:extLst>
            </p:cNvPr>
            <p:cNvGrpSpPr/>
            <p:nvPr/>
          </p:nvGrpSpPr>
          <p:grpSpPr>
            <a:xfrm>
              <a:off x="121920" y="2909482"/>
              <a:ext cx="6288505" cy="4984837"/>
              <a:chOff x="121920" y="2909482"/>
              <a:chExt cx="6288505" cy="4984837"/>
            </a:xfrm>
          </p:grpSpPr>
          <p:sp>
            <p:nvSpPr>
              <p:cNvPr id="11" name="Rectangle 10">
                <a:extLst>
                  <a:ext uri="{FF2B5EF4-FFF2-40B4-BE49-F238E27FC236}">
                    <a16:creationId xmlns:a16="http://schemas.microsoft.com/office/drawing/2014/main" id="{76CC5CC5-AC20-EBED-101A-ABF29B955A38}"/>
                  </a:ext>
                </a:extLst>
              </p:cNvPr>
              <p:cNvSpPr/>
              <p:nvPr/>
            </p:nvSpPr>
            <p:spPr>
              <a:xfrm>
                <a:off x="121920" y="2909482"/>
                <a:ext cx="6288505" cy="49848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B13A2D25-E82D-1C13-D09A-6CE3EA671A9C}"/>
                  </a:ext>
                </a:extLst>
              </p:cNvPr>
              <p:cNvGrpSpPr/>
              <p:nvPr/>
            </p:nvGrpSpPr>
            <p:grpSpPr>
              <a:xfrm>
                <a:off x="373048" y="3205863"/>
                <a:ext cx="4900830" cy="4584456"/>
                <a:chOff x="373048" y="3205863"/>
                <a:chExt cx="4900830" cy="4584456"/>
              </a:xfrm>
            </p:grpSpPr>
            <p:sp>
              <p:nvSpPr>
                <p:cNvPr id="3" name="TextBox 2">
                  <a:extLst>
                    <a:ext uri="{FF2B5EF4-FFF2-40B4-BE49-F238E27FC236}">
                      <a16:creationId xmlns:a16="http://schemas.microsoft.com/office/drawing/2014/main" id="{8D69F4B3-1A2F-4627-5F9C-2252C006376D}"/>
                    </a:ext>
                  </a:extLst>
                </p:cNvPr>
                <p:cNvSpPr txBox="1"/>
                <p:nvPr/>
              </p:nvSpPr>
              <p:spPr>
                <a:xfrm rot="16200000">
                  <a:off x="-1608168" y="5187079"/>
                  <a:ext cx="423943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Significant Wave Height Estimate [m]</a:t>
                  </a:r>
                </a:p>
              </p:txBody>
            </p:sp>
            <p:sp>
              <p:nvSpPr>
                <p:cNvPr id="4" name="TextBox 3">
                  <a:extLst>
                    <a:ext uri="{FF2B5EF4-FFF2-40B4-BE49-F238E27FC236}">
                      <a16:creationId xmlns:a16="http://schemas.microsoft.com/office/drawing/2014/main" id="{3B08B1C6-3312-BBF8-16C4-AB08481E612D}"/>
                    </a:ext>
                  </a:extLst>
                </p:cNvPr>
                <p:cNvSpPr txBox="1"/>
                <p:nvPr/>
              </p:nvSpPr>
              <p:spPr>
                <a:xfrm>
                  <a:off x="1258466" y="7513320"/>
                  <a:ext cx="401541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4.5 meter AWAC Significant Wave Height [m]</a:t>
                  </a:r>
                </a:p>
              </p:txBody>
            </p:sp>
          </p:grpSp>
        </p:grpSp>
        <p:pic>
          <p:nvPicPr>
            <p:cNvPr id="15" name="Picture 14">
              <a:extLst>
                <a:ext uri="{FF2B5EF4-FFF2-40B4-BE49-F238E27FC236}">
                  <a16:creationId xmlns:a16="http://schemas.microsoft.com/office/drawing/2014/main" id="{4456FA86-6AD9-1CC2-5626-254983507A66}"/>
                </a:ext>
              </a:extLst>
            </p:cNvPr>
            <p:cNvPicPr>
              <a:picLocks noChangeAspect="1"/>
            </p:cNvPicPr>
            <p:nvPr/>
          </p:nvPicPr>
          <p:blipFill rotWithShape="1">
            <a:blip r:embed="rId3"/>
            <a:srcRect l="8958" t="10609" r="8685" b="7553"/>
            <a:stretch/>
          </p:blipFill>
          <p:spPr>
            <a:xfrm>
              <a:off x="655321" y="3137837"/>
              <a:ext cx="5503977" cy="4375483"/>
            </a:xfrm>
            <a:prstGeom prst="rect">
              <a:avLst/>
            </a:prstGeom>
          </p:spPr>
        </p:pic>
      </p:grpSp>
    </p:spTree>
    <p:extLst>
      <p:ext uri="{BB962C8B-B14F-4D97-AF65-F5344CB8AC3E}">
        <p14:creationId xmlns:p14="http://schemas.microsoft.com/office/powerpoint/2010/main" val="4245388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AD1BB22-7B7C-1C40-9BFF-C4D71E5E6A54}"/>
              </a:ext>
            </a:extLst>
          </p:cNvPr>
          <p:cNvSpPr txBox="1"/>
          <p:nvPr/>
        </p:nvSpPr>
        <p:spPr>
          <a:xfrm>
            <a:off x="194839" y="418963"/>
            <a:ext cx="6984156" cy="369332"/>
          </a:xfrm>
          <a:prstGeom prst="rect">
            <a:avLst/>
          </a:prstGeom>
          <a:noFill/>
        </p:spPr>
        <p:txBody>
          <a:bodyPr wrap="none" rtlCol="0">
            <a:spAutoFit/>
          </a:bodyPr>
          <a:lstStyle/>
          <a:p>
            <a:r>
              <a:rPr lang="en-US" dirty="0"/>
              <a:t>Figure 1 edited – Location of Field site, fixed instruments and bathymetry</a:t>
            </a:r>
          </a:p>
        </p:txBody>
      </p:sp>
      <p:grpSp>
        <p:nvGrpSpPr>
          <p:cNvPr id="33" name="Group 32">
            <a:extLst>
              <a:ext uri="{FF2B5EF4-FFF2-40B4-BE49-F238E27FC236}">
                <a16:creationId xmlns:a16="http://schemas.microsoft.com/office/drawing/2014/main" id="{8AAA4762-CB5C-CE41-2AF5-12A4D4939BFD}"/>
              </a:ext>
            </a:extLst>
          </p:cNvPr>
          <p:cNvGrpSpPr/>
          <p:nvPr/>
        </p:nvGrpSpPr>
        <p:grpSpPr>
          <a:xfrm>
            <a:off x="1128697" y="996888"/>
            <a:ext cx="5228948" cy="6471822"/>
            <a:chOff x="1154097" y="958788"/>
            <a:chExt cx="5228948" cy="6471822"/>
          </a:xfrm>
        </p:grpSpPr>
        <p:grpSp>
          <p:nvGrpSpPr>
            <p:cNvPr id="28" name="Group 27">
              <a:extLst>
                <a:ext uri="{FF2B5EF4-FFF2-40B4-BE49-F238E27FC236}">
                  <a16:creationId xmlns:a16="http://schemas.microsoft.com/office/drawing/2014/main" id="{A01DE310-3E90-2273-9647-A14C6E89A9AE}"/>
                </a:ext>
              </a:extLst>
            </p:cNvPr>
            <p:cNvGrpSpPr/>
            <p:nvPr/>
          </p:nvGrpSpPr>
          <p:grpSpPr>
            <a:xfrm>
              <a:off x="1154097" y="958788"/>
              <a:ext cx="5228948" cy="6471822"/>
              <a:chOff x="1154097" y="958788"/>
              <a:chExt cx="5228948" cy="6471822"/>
            </a:xfrm>
          </p:grpSpPr>
          <p:grpSp>
            <p:nvGrpSpPr>
              <p:cNvPr id="19" name="Group 18">
                <a:extLst>
                  <a:ext uri="{FF2B5EF4-FFF2-40B4-BE49-F238E27FC236}">
                    <a16:creationId xmlns:a16="http://schemas.microsoft.com/office/drawing/2014/main" id="{A1090454-3798-C554-AC2A-1D368C053B7D}"/>
                  </a:ext>
                </a:extLst>
              </p:cNvPr>
              <p:cNvGrpSpPr/>
              <p:nvPr/>
            </p:nvGrpSpPr>
            <p:grpSpPr>
              <a:xfrm>
                <a:off x="1154097" y="958788"/>
                <a:ext cx="5228948" cy="6471822"/>
                <a:chOff x="1154097" y="958788"/>
                <a:chExt cx="5228948" cy="6471822"/>
              </a:xfrm>
            </p:grpSpPr>
            <p:grpSp>
              <p:nvGrpSpPr>
                <p:cNvPr id="15" name="Group 14">
                  <a:extLst>
                    <a:ext uri="{FF2B5EF4-FFF2-40B4-BE49-F238E27FC236}">
                      <a16:creationId xmlns:a16="http://schemas.microsoft.com/office/drawing/2014/main" id="{C582644E-7AD2-4C99-0F31-05A97539276A}"/>
                    </a:ext>
                  </a:extLst>
                </p:cNvPr>
                <p:cNvGrpSpPr/>
                <p:nvPr/>
              </p:nvGrpSpPr>
              <p:grpSpPr>
                <a:xfrm>
                  <a:off x="1154097" y="958788"/>
                  <a:ext cx="5228948" cy="6471822"/>
                  <a:chOff x="1154097" y="958788"/>
                  <a:chExt cx="5228948" cy="6471822"/>
                </a:xfrm>
              </p:grpSpPr>
              <p:sp>
                <p:nvSpPr>
                  <p:cNvPr id="8" name="Rectangle 7">
                    <a:extLst>
                      <a:ext uri="{FF2B5EF4-FFF2-40B4-BE49-F238E27FC236}">
                        <a16:creationId xmlns:a16="http://schemas.microsoft.com/office/drawing/2014/main" id="{3B9BCCFC-9ADE-FE03-8343-97A9438F79D7}"/>
                      </a:ext>
                    </a:extLst>
                  </p:cNvPr>
                  <p:cNvSpPr/>
                  <p:nvPr/>
                </p:nvSpPr>
                <p:spPr>
                  <a:xfrm>
                    <a:off x="1154097" y="958788"/>
                    <a:ext cx="5228948" cy="6471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109D8BF-B77B-FD8E-FDF4-683B2B6622E8}"/>
                      </a:ext>
                    </a:extLst>
                  </p:cNvPr>
                  <p:cNvGrpSpPr/>
                  <p:nvPr/>
                </p:nvGrpSpPr>
                <p:grpSpPr>
                  <a:xfrm>
                    <a:off x="1234862" y="1106928"/>
                    <a:ext cx="4845473" cy="6215297"/>
                    <a:chOff x="1234862" y="1044785"/>
                    <a:chExt cx="4845473" cy="6215297"/>
                  </a:xfrm>
                </p:grpSpPr>
                <p:grpSp>
                  <p:nvGrpSpPr>
                    <p:cNvPr id="2" name="Group 1">
                      <a:extLst>
                        <a:ext uri="{FF2B5EF4-FFF2-40B4-BE49-F238E27FC236}">
                          <a16:creationId xmlns:a16="http://schemas.microsoft.com/office/drawing/2014/main" id="{1968D5BF-59D6-8A90-3FB7-AE20E6BCF047}"/>
                        </a:ext>
                      </a:extLst>
                    </p:cNvPr>
                    <p:cNvGrpSpPr/>
                    <p:nvPr/>
                  </p:nvGrpSpPr>
                  <p:grpSpPr>
                    <a:xfrm>
                      <a:off x="1234862" y="1044785"/>
                      <a:ext cx="4845473" cy="6215297"/>
                      <a:chOff x="1221002" y="1080295"/>
                      <a:chExt cx="4845473" cy="6215297"/>
                    </a:xfrm>
                  </p:grpSpPr>
                  <p:grpSp>
                    <p:nvGrpSpPr>
                      <p:cNvPr id="27" name="Group 26">
                        <a:extLst>
                          <a:ext uri="{FF2B5EF4-FFF2-40B4-BE49-F238E27FC236}">
                            <a16:creationId xmlns:a16="http://schemas.microsoft.com/office/drawing/2014/main" id="{E0099E1B-EF35-0D1E-8D17-64361C51BC56}"/>
                          </a:ext>
                        </a:extLst>
                      </p:cNvPr>
                      <p:cNvGrpSpPr/>
                      <p:nvPr/>
                    </p:nvGrpSpPr>
                    <p:grpSpPr>
                      <a:xfrm>
                        <a:off x="1221002" y="1080295"/>
                        <a:ext cx="4845473" cy="6215297"/>
                        <a:chOff x="1328952" y="1080295"/>
                        <a:chExt cx="4845473" cy="6215297"/>
                      </a:xfrm>
                    </p:grpSpPr>
                    <p:pic>
                      <p:nvPicPr>
                        <p:cNvPr id="25" name="Picture 24">
                          <a:extLst>
                            <a:ext uri="{FF2B5EF4-FFF2-40B4-BE49-F238E27FC236}">
                              <a16:creationId xmlns:a16="http://schemas.microsoft.com/office/drawing/2014/main" id="{720BBA29-F4F6-C6F8-F8CA-A557B29C8C31}"/>
                            </a:ext>
                          </a:extLst>
                        </p:cNvPr>
                        <p:cNvPicPr>
                          <a:picLocks noChangeAspect="1"/>
                        </p:cNvPicPr>
                        <p:nvPr/>
                      </p:nvPicPr>
                      <p:blipFill>
                        <a:blip r:embed="rId2"/>
                        <a:stretch>
                          <a:fillRect/>
                        </a:stretch>
                      </p:blipFill>
                      <p:spPr>
                        <a:xfrm>
                          <a:off x="1564617" y="1080295"/>
                          <a:ext cx="4609808" cy="5997086"/>
                        </a:xfrm>
                        <a:prstGeom prst="rect">
                          <a:avLst/>
                        </a:prstGeom>
                      </p:spPr>
                    </p:pic>
                    <p:grpSp>
                      <p:nvGrpSpPr>
                        <p:cNvPr id="6" name="Group 5">
                          <a:extLst>
                            <a:ext uri="{FF2B5EF4-FFF2-40B4-BE49-F238E27FC236}">
                              <a16:creationId xmlns:a16="http://schemas.microsoft.com/office/drawing/2014/main" id="{CE9DCE67-EF1C-5FF2-46E9-D19B1076101D}"/>
                            </a:ext>
                          </a:extLst>
                        </p:cNvPr>
                        <p:cNvGrpSpPr/>
                        <p:nvPr/>
                      </p:nvGrpSpPr>
                      <p:grpSpPr>
                        <a:xfrm>
                          <a:off x="1328952" y="1249079"/>
                          <a:ext cx="4751221" cy="6046513"/>
                          <a:chOff x="1328952" y="1249079"/>
                          <a:chExt cx="4751221" cy="6046513"/>
                        </a:xfrm>
                      </p:grpSpPr>
                      <p:grpSp>
                        <p:nvGrpSpPr>
                          <p:cNvPr id="23" name="Group 22">
                            <a:extLst>
                              <a:ext uri="{FF2B5EF4-FFF2-40B4-BE49-F238E27FC236}">
                                <a16:creationId xmlns:a16="http://schemas.microsoft.com/office/drawing/2014/main" id="{6BABCFF2-BAC3-35EE-614C-795BD2C4298B}"/>
                              </a:ext>
                            </a:extLst>
                          </p:cNvPr>
                          <p:cNvGrpSpPr/>
                          <p:nvPr/>
                        </p:nvGrpSpPr>
                        <p:grpSpPr>
                          <a:xfrm>
                            <a:off x="1328952" y="1249079"/>
                            <a:ext cx="3361213" cy="6046513"/>
                            <a:chOff x="1350118" y="2250565"/>
                            <a:chExt cx="3361213" cy="6046513"/>
                          </a:xfrm>
                        </p:grpSpPr>
                        <p:grpSp>
                          <p:nvGrpSpPr>
                            <p:cNvPr id="20" name="Group 19">
                              <a:extLst>
                                <a:ext uri="{FF2B5EF4-FFF2-40B4-BE49-F238E27FC236}">
                                  <a16:creationId xmlns:a16="http://schemas.microsoft.com/office/drawing/2014/main" id="{B2218912-F363-2643-4A32-22BFCCE65C99}"/>
                                </a:ext>
                              </a:extLst>
                            </p:cNvPr>
                            <p:cNvGrpSpPr/>
                            <p:nvPr/>
                          </p:nvGrpSpPr>
                          <p:grpSpPr>
                            <a:xfrm>
                              <a:off x="1988859" y="2250565"/>
                              <a:ext cx="1238884" cy="3010606"/>
                              <a:chOff x="1988859" y="2250565"/>
                              <a:chExt cx="1238884" cy="3010606"/>
                            </a:xfrm>
                          </p:grpSpPr>
                          <p:cxnSp>
                            <p:nvCxnSpPr>
                              <p:cNvPr id="10" name="Straight Connector 9">
                                <a:extLst>
                                  <a:ext uri="{FF2B5EF4-FFF2-40B4-BE49-F238E27FC236}">
                                    <a16:creationId xmlns:a16="http://schemas.microsoft.com/office/drawing/2014/main" id="{E3B873F1-1E3C-5403-D18E-9CC417DC831B}"/>
                                  </a:ext>
                                </a:extLst>
                              </p:cNvPr>
                              <p:cNvCxnSpPr>
                                <a:cxnSpLocks/>
                              </p:cNvCxnSpPr>
                              <p:nvPr/>
                            </p:nvCxnSpPr>
                            <p:spPr>
                              <a:xfrm flipV="1">
                                <a:off x="2730843" y="2275984"/>
                                <a:ext cx="496900" cy="2100893"/>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356E991-1FC7-8185-AFA0-2DCB5FF215D6}"/>
                                  </a:ext>
                                </a:extLst>
                              </p:cNvPr>
                              <p:cNvCxnSpPr>
                                <a:cxnSpLocks/>
                              </p:cNvCxnSpPr>
                              <p:nvPr/>
                            </p:nvCxnSpPr>
                            <p:spPr>
                              <a:xfrm flipH="1" flipV="1">
                                <a:off x="2730843" y="4474421"/>
                                <a:ext cx="496900" cy="78675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AF96A3-EF35-C193-B959-7F5253AEAD5C}"/>
                                  </a:ext>
                                </a:extLst>
                              </p:cNvPr>
                              <p:cNvSpPr txBox="1"/>
                              <p:nvPr/>
                            </p:nvSpPr>
                            <p:spPr>
                              <a:xfrm>
                                <a:off x="1988859" y="2250565"/>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a:t>
                                </a:r>
                              </a:p>
                            </p:txBody>
                          </p:sp>
                        </p:grpSp>
                        <p:sp>
                          <p:nvSpPr>
                            <p:cNvPr id="21" name="TextBox 20">
                              <a:extLst>
                                <a:ext uri="{FF2B5EF4-FFF2-40B4-BE49-F238E27FC236}">
                                  <a16:creationId xmlns:a16="http://schemas.microsoft.com/office/drawing/2014/main" id="{ED193A74-4E86-6A13-1B19-A5BBFB4A3BBD}"/>
                                </a:ext>
                              </a:extLst>
                            </p:cNvPr>
                            <p:cNvSpPr txBox="1"/>
                            <p:nvPr/>
                          </p:nvSpPr>
                          <p:spPr>
                            <a:xfrm rot="16200000">
                              <a:off x="973092" y="4803325"/>
                              <a:ext cx="103105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Latitude [°N]</a:t>
                              </a:r>
                            </a:p>
                          </p:txBody>
                        </p:sp>
                        <p:sp>
                          <p:nvSpPr>
                            <p:cNvPr id="22" name="TextBox 21">
                              <a:extLst>
                                <a:ext uri="{FF2B5EF4-FFF2-40B4-BE49-F238E27FC236}">
                                  <a16:creationId xmlns:a16="http://schemas.microsoft.com/office/drawing/2014/main" id="{BC87CD28-CFF4-D751-0642-0206A4CE8817}"/>
                                </a:ext>
                              </a:extLst>
                            </p:cNvPr>
                            <p:cNvSpPr txBox="1"/>
                            <p:nvPr/>
                          </p:nvSpPr>
                          <p:spPr>
                            <a:xfrm>
                              <a:off x="3561657" y="8020079"/>
                              <a:ext cx="114967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Longitude [°E]</a:t>
                              </a:r>
                            </a:p>
                          </p:txBody>
                        </p:sp>
                      </p:grpSp>
                      <p:sp>
                        <p:nvSpPr>
                          <p:cNvPr id="3" name="TextBox 2">
                            <a:extLst>
                              <a:ext uri="{FF2B5EF4-FFF2-40B4-BE49-F238E27FC236}">
                                <a16:creationId xmlns:a16="http://schemas.microsoft.com/office/drawing/2014/main" id="{20A2BCD4-32FB-862A-36F8-1F2466F01ADD}"/>
                              </a:ext>
                            </a:extLst>
                          </p:cNvPr>
                          <p:cNvSpPr txBox="1"/>
                          <p:nvPr/>
                        </p:nvSpPr>
                        <p:spPr>
                          <a:xfrm>
                            <a:off x="3528472" y="6403588"/>
                            <a:ext cx="2551701"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Location, x [m]</a:t>
                            </a:r>
                          </a:p>
                        </p:txBody>
                      </p:sp>
                      <p:sp>
                        <p:nvSpPr>
                          <p:cNvPr id="4" name="TextBox 3">
                            <a:extLst>
                              <a:ext uri="{FF2B5EF4-FFF2-40B4-BE49-F238E27FC236}">
                                <a16:creationId xmlns:a16="http://schemas.microsoft.com/office/drawing/2014/main" id="{CD4239E8-2F97-D176-8050-DEEBA3462291}"/>
                              </a:ext>
                            </a:extLst>
                          </p:cNvPr>
                          <p:cNvSpPr txBox="1"/>
                          <p:nvPr/>
                        </p:nvSpPr>
                        <p:spPr>
                          <a:xfrm rot="16200000">
                            <a:off x="2466935" y="5348200"/>
                            <a:ext cx="191108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Elevation, z [m]</a:t>
                            </a:r>
                          </a:p>
                        </p:txBody>
                      </p:sp>
                    </p:grpSp>
                  </p:grpSp>
                  <p:sp>
                    <p:nvSpPr>
                      <p:cNvPr id="9" name="TextBox 8">
                        <a:extLst>
                          <a:ext uri="{FF2B5EF4-FFF2-40B4-BE49-F238E27FC236}">
                            <a16:creationId xmlns:a16="http://schemas.microsoft.com/office/drawing/2014/main" id="{8AC8D658-BEE1-0DFA-FDF9-950640312125}"/>
                          </a:ext>
                        </a:extLst>
                      </p:cNvPr>
                      <p:cNvSpPr txBox="1"/>
                      <p:nvPr/>
                    </p:nvSpPr>
                    <p:spPr>
                      <a:xfrm>
                        <a:off x="3196181" y="4254161"/>
                        <a:ext cx="2710535"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Location, x [m]</a:t>
                        </a:r>
                      </a:p>
                    </p:txBody>
                  </p:sp>
                  <p:sp>
                    <p:nvSpPr>
                      <p:cNvPr id="13" name="TextBox 12">
                        <a:extLst>
                          <a:ext uri="{FF2B5EF4-FFF2-40B4-BE49-F238E27FC236}">
                            <a16:creationId xmlns:a16="http://schemas.microsoft.com/office/drawing/2014/main" id="{58A67FCE-D9E1-69AC-C770-4C1DC201DB4B}"/>
                          </a:ext>
                        </a:extLst>
                      </p:cNvPr>
                      <p:cNvSpPr txBox="1"/>
                      <p:nvPr/>
                    </p:nvSpPr>
                    <p:spPr>
                      <a:xfrm rot="16200000">
                        <a:off x="5277833" y="2528728"/>
                        <a:ext cx="123623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Elevation, z [m]</a:t>
                        </a:r>
                      </a:p>
                    </p:txBody>
                  </p:sp>
                  <p:pic>
                    <p:nvPicPr>
                      <p:cNvPr id="14" name="Picture 13">
                        <a:extLst>
                          <a:ext uri="{FF2B5EF4-FFF2-40B4-BE49-F238E27FC236}">
                            <a16:creationId xmlns:a16="http://schemas.microsoft.com/office/drawing/2014/main" id="{37F70338-BBDE-5D65-DB7E-B95F6B17EA9B}"/>
                          </a:ext>
                        </a:extLst>
                      </p:cNvPr>
                      <p:cNvPicPr>
                        <a:picLocks noChangeAspect="1"/>
                      </p:cNvPicPr>
                      <p:nvPr/>
                    </p:nvPicPr>
                    <p:blipFill rotWithShape="1">
                      <a:blip r:embed="rId3"/>
                      <a:srcRect l="82926" r="4685"/>
                      <a:stretch/>
                    </p:blipFill>
                    <p:spPr>
                      <a:xfrm>
                        <a:off x="5459834" y="1266100"/>
                        <a:ext cx="348568" cy="3026716"/>
                      </a:xfrm>
                      <a:prstGeom prst="rect">
                        <a:avLst/>
                      </a:prstGeom>
                    </p:spPr>
                  </p:pic>
                </p:grpSp>
                <p:sp>
                  <p:nvSpPr>
                    <p:cNvPr id="12" name="TextBox 11">
                      <a:extLst>
                        <a:ext uri="{FF2B5EF4-FFF2-40B4-BE49-F238E27FC236}">
                          <a16:creationId xmlns:a16="http://schemas.microsoft.com/office/drawing/2014/main" id="{EDE0410C-B8C7-A8F9-EBEA-D51D183BA33B}"/>
                        </a:ext>
                      </a:extLst>
                    </p:cNvPr>
                    <p:cNvSpPr txBox="1"/>
                    <p:nvPr/>
                  </p:nvSpPr>
                  <p:spPr>
                    <a:xfrm rot="16200000">
                      <a:off x="1508969" y="2757811"/>
                      <a:ext cx="30153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Location, y [m]</a:t>
                      </a:r>
                    </a:p>
                  </p:txBody>
                </p:sp>
              </p:grpSp>
            </p:grpSp>
            <p:pic>
              <p:nvPicPr>
                <p:cNvPr id="16" name="Picture 15">
                  <a:extLst>
                    <a:ext uri="{FF2B5EF4-FFF2-40B4-BE49-F238E27FC236}">
                      <a16:creationId xmlns:a16="http://schemas.microsoft.com/office/drawing/2014/main" id="{EB1B5F43-E90C-71E1-353E-3FA94B029112}"/>
                    </a:ext>
                  </a:extLst>
                </p:cNvPr>
                <p:cNvPicPr>
                  <a:picLocks noChangeAspect="1"/>
                </p:cNvPicPr>
                <p:nvPr/>
              </p:nvPicPr>
              <p:blipFill rotWithShape="1">
                <a:blip r:embed="rId4"/>
                <a:srcRect l="5343" r="20298"/>
                <a:stretch/>
              </p:blipFill>
              <p:spPr>
                <a:xfrm>
                  <a:off x="3115827" y="1291641"/>
                  <a:ext cx="2360032" cy="3027878"/>
                </a:xfrm>
                <a:prstGeom prst="rect">
                  <a:avLst/>
                </a:prstGeom>
              </p:spPr>
            </p:pic>
          </p:grpSp>
          <p:pic>
            <p:nvPicPr>
              <p:cNvPr id="26" name="Picture 25">
                <a:extLst>
                  <a:ext uri="{FF2B5EF4-FFF2-40B4-BE49-F238E27FC236}">
                    <a16:creationId xmlns:a16="http://schemas.microsoft.com/office/drawing/2014/main" id="{6F2E45A3-F16C-C9F6-A181-4EE8B17A500A}"/>
                  </a:ext>
                </a:extLst>
              </p:cNvPr>
              <p:cNvPicPr>
                <a:picLocks noChangeAspect="1"/>
              </p:cNvPicPr>
              <p:nvPr/>
            </p:nvPicPr>
            <p:blipFill rotWithShape="1">
              <a:blip r:embed="rId5"/>
              <a:srcRect l="5208" b="7611"/>
              <a:stretch/>
            </p:blipFill>
            <p:spPr>
              <a:xfrm>
                <a:off x="3434565" y="4557794"/>
                <a:ext cx="2551701" cy="1911081"/>
              </a:xfrm>
              <a:prstGeom prst="rect">
                <a:avLst/>
              </a:prstGeom>
            </p:spPr>
          </p:pic>
        </p:grpSp>
        <p:sp>
          <p:nvSpPr>
            <p:cNvPr id="29" name="TextBox 28">
              <a:extLst>
                <a:ext uri="{FF2B5EF4-FFF2-40B4-BE49-F238E27FC236}">
                  <a16:creationId xmlns:a16="http://schemas.microsoft.com/office/drawing/2014/main" id="{8D5EBD96-31ED-8A32-57D8-DE7D77CEC355}"/>
                </a:ext>
              </a:extLst>
            </p:cNvPr>
            <p:cNvSpPr txBox="1"/>
            <p:nvPr/>
          </p:nvSpPr>
          <p:spPr>
            <a:xfrm>
              <a:off x="3415197" y="1328841"/>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(b)</a:t>
              </a:r>
            </a:p>
          </p:txBody>
        </p:sp>
        <p:sp>
          <p:nvSpPr>
            <p:cNvPr id="32" name="TextBox 31">
              <a:extLst>
                <a:ext uri="{FF2B5EF4-FFF2-40B4-BE49-F238E27FC236}">
                  <a16:creationId xmlns:a16="http://schemas.microsoft.com/office/drawing/2014/main" id="{4EC4A764-1D9E-324B-056C-485C5C4B2A35}"/>
                </a:ext>
              </a:extLst>
            </p:cNvPr>
            <p:cNvSpPr txBox="1"/>
            <p:nvPr/>
          </p:nvSpPr>
          <p:spPr>
            <a:xfrm>
              <a:off x="5498504" y="4584227"/>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a:t>
              </a:r>
            </a:p>
          </p:txBody>
        </p:sp>
      </p:grpSp>
    </p:spTree>
    <p:extLst>
      <p:ext uri="{BB962C8B-B14F-4D97-AF65-F5344CB8AC3E}">
        <p14:creationId xmlns:p14="http://schemas.microsoft.com/office/powerpoint/2010/main" val="2057625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3665BBD-4C8B-62B1-1142-2B123BDBD0F6}"/>
              </a:ext>
            </a:extLst>
          </p:cNvPr>
          <p:cNvGrpSpPr/>
          <p:nvPr/>
        </p:nvGrpSpPr>
        <p:grpSpPr>
          <a:xfrm>
            <a:off x="0" y="3401961"/>
            <a:ext cx="7315200" cy="3018504"/>
            <a:chOff x="0" y="3401961"/>
            <a:chExt cx="7315200" cy="3018504"/>
          </a:xfrm>
        </p:grpSpPr>
        <p:grpSp>
          <p:nvGrpSpPr>
            <p:cNvPr id="19" name="Group 18">
              <a:extLst>
                <a:ext uri="{FF2B5EF4-FFF2-40B4-BE49-F238E27FC236}">
                  <a16:creationId xmlns:a16="http://schemas.microsoft.com/office/drawing/2014/main" id="{189B9526-A60B-F8FA-A6E9-E611DB3FF32E}"/>
                </a:ext>
              </a:extLst>
            </p:cNvPr>
            <p:cNvGrpSpPr/>
            <p:nvPr/>
          </p:nvGrpSpPr>
          <p:grpSpPr>
            <a:xfrm>
              <a:off x="0" y="3401961"/>
              <a:ext cx="7315200" cy="3018504"/>
              <a:chOff x="0" y="3401961"/>
              <a:chExt cx="7315200" cy="3018504"/>
            </a:xfrm>
          </p:grpSpPr>
          <p:grpSp>
            <p:nvGrpSpPr>
              <p:cNvPr id="16" name="Group 15">
                <a:extLst>
                  <a:ext uri="{FF2B5EF4-FFF2-40B4-BE49-F238E27FC236}">
                    <a16:creationId xmlns:a16="http://schemas.microsoft.com/office/drawing/2014/main" id="{F0BBC3BF-DE13-34F4-7938-2BE047679F07}"/>
                  </a:ext>
                </a:extLst>
              </p:cNvPr>
              <p:cNvGrpSpPr/>
              <p:nvPr/>
            </p:nvGrpSpPr>
            <p:grpSpPr>
              <a:xfrm>
                <a:off x="0" y="3401961"/>
                <a:ext cx="7315200" cy="3018504"/>
                <a:chOff x="0" y="3401961"/>
                <a:chExt cx="7315200" cy="3018504"/>
              </a:xfrm>
            </p:grpSpPr>
            <p:sp>
              <p:nvSpPr>
                <p:cNvPr id="15" name="Rectangle 14">
                  <a:extLst>
                    <a:ext uri="{FF2B5EF4-FFF2-40B4-BE49-F238E27FC236}">
                      <a16:creationId xmlns:a16="http://schemas.microsoft.com/office/drawing/2014/main" id="{4A73F482-BED8-D962-EBC6-13BD8548D0C1}"/>
                    </a:ext>
                  </a:extLst>
                </p:cNvPr>
                <p:cNvSpPr/>
                <p:nvPr/>
              </p:nvSpPr>
              <p:spPr>
                <a:xfrm>
                  <a:off x="0" y="3401961"/>
                  <a:ext cx="7315200" cy="30185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5097043-4547-EDAE-9597-EAB0EE8C7FA9}"/>
                    </a:ext>
                  </a:extLst>
                </p:cNvPr>
                <p:cNvGrpSpPr/>
                <p:nvPr/>
              </p:nvGrpSpPr>
              <p:grpSpPr>
                <a:xfrm>
                  <a:off x="63619" y="3608437"/>
                  <a:ext cx="7174620" cy="2741616"/>
                  <a:chOff x="63619" y="3608437"/>
                  <a:chExt cx="7174620" cy="2741616"/>
                </a:xfrm>
              </p:grpSpPr>
              <p:sp>
                <p:nvSpPr>
                  <p:cNvPr id="10" name="TextBox 9">
                    <a:extLst>
                      <a:ext uri="{FF2B5EF4-FFF2-40B4-BE49-F238E27FC236}">
                        <a16:creationId xmlns:a16="http://schemas.microsoft.com/office/drawing/2014/main" id="{01C51DEF-7305-815F-3036-6E1AA6A9B921}"/>
                      </a:ext>
                    </a:extLst>
                  </p:cNvPr>
                  <p:cNvSpPr txBox="1"/>
                  <p:nvPr/>
                </p:nvSpPr>
                <p:spPr>
                  <a:xfrm rot="16200000">
                    <a:off x="-953173" y="4625230"/>
                    <a:ext cx="231058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Log(Probability Density) [-]</a:t>
                    </a:r>
                  </a:p>
                </p:txBody>
              </p:sp>
              <p:sp>
                <p:nvSpPr>
                  <p:cNvPr id="11" name="TextBox 10">
                    <a:extLst>
                      <a:ext uri="{FF2B5EF4-FFF2-40B4-BE49-F238E27FC236}">
                        <a16:creationId xmlns:a16="http://schemas.microsoft.com/office/drawing/2014/main" id="{C858EE50-D28C-E356-2A67-899C498D2BAB}"/>
                      </a:ext>
                    </a:extLst>
                  </p:cNvPr>
                  <p:cNvSpPr txBox="1"/>
                  <p:nvPr/>
                </p:nvSpPr>
                <p:spPr>
                  <a:xfrm rot="16200000">
                    <a:off x="2645334" y="4625229"/>
                    <a:ext cx="231058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Log(Probability Density) [-]</a:t>
                    </a:r>
                  </a:p>
                </p:txBody>
              </p:sp>
              <p:sp>
                <p:nvSpPr>
                  <p:cNvPr id="12" name="TextBox 11">
                    <a:extLst>
                      <a:ext uri="{FF2B5EF4-FFF2-40B4-BE49-F238E27FC236}">
                        <a16:creationId xmlns:a16="http://schemas.microsoft.com/office/drawing/2014/main" id="{BB95BAD0-2BA8-B508-388F-FEC9E66E896D}"/>
                      </a:ext>
                    </a:extLst>
                  </p:cNvPr>
                  <p:cNvSpPr txBox="1"/>
                  <p:nvPr/>
                </p:nvSpPr>
                <p:spPr>
                  <a:xfrm>
                    <a:off x="550607" y="6073054"/>
                    <a:ext cx="310247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Velocity [m s</a:t>
                    </a: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a:t>
                    </a:r>
                  </a:p>
                </p:txBody>
              </p:sp>
              <p:sp>
                <p:nvSpPr>
                  <p:cNvPr id="13" name="TextBox 12">
                    <a:extLst>
                      <a:ext uri="{FF2B5EF4-FFF2-40B4-BE49-F238E27FC236}">
                        <a16:creationId xmlns:a16="http://schemas.microsoft.com/office/drawing/2014/main" id="{9903A80B-B301-4BDD-E0B0-5A0B2F16DE17}"/>
                      </a:ext>
                    </a:extLst>
                  </p:cNvPr>
                  <p:cNvSpPr txBox="1"/>
                  <p:nvPr/>
                </p:nvSpPr>
                <p:spPr>
                  <a:xfrm>
                    <a:off x="4135769" y="6073054"/>
                    <a:ext cx="310247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Vertical Acceleration [m s</a:t>
                    </a: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a:t>
                    </a:r>
                  </a:p>
                </p:txBody>
              </p:sp>
            </p:grpSp>
          </p:grpSp>
          <p:pic>
            <p:nvPicPr>
              <p:cNvPr id="17" name="Picture 16">
                <a:extLst>
                  <a:ext uri="{FF2B5EF4-FFF2-40B4-BE49-F238E27FC236}">
                    <a16:creationId xmlns:a16="http://schemas.microsoft.com/office/drawing/2014/main" id="{026110CD-71D2-5910-5335-2A0B469E787D}"/>
                  </a:ext>
                </a:extLst>
              </p:cNvPr>
              <p:cNvPicPr>
                <a:picLocks noChangeAspect="1"/>
              </p:cNvPicPr>
              <p:nvPr/>
            </p:nvPicPr>
            <p:blipFill rotWithShape="1">
              <a:blip r:embed="rId2"/>
              <a:srcRect l="5526" t="10185" r="8680" b="5556"/>
              <a:stretch/>
            </p:blipFill>
            <p:spPr>
              <a:xfrm>
                <a:off x="287499" y="3612749"/>
                <a:ext cx="3352664" cy="2469532"/>
              </a:xfrm>
              <a:prstGeom prst="rect">
                <a:avLst/>
              </a:prstGeom>
            </p:spPr>
          </p:pic>
          <p:pic>
            <p:nvPicPr>
              <p:cNvPr id="18" name="Picture 17">
                <a:extLst>
                  <a:ext uri="{FF2B5EF4-FFF2-40B4-BE49-F238E27FC236}">
                    <a16:creationId xmlns:a16="http://schemas.microsoft.com/office/drawing/2014/main" id="{F5BFD8EB-C5C3-5F57-EEF8-FF45E32B774C}"/>
                  </a:ext>
                </a:extLst>
              </p:cNvPr>
              <p:cNvPicPr>
                <a:picLocks noChangeAspect="1"/>
              </p:cNvPicPr>
              <p:nvPr/>
            </p:nvPicPr>
            <p:blipFill rotWithShape="1">
              <a:blip r:embed="rId3"/>
              <a:srcRect l="5526" t="10649" r="8941" b="6134"/>
              <a:stretch/>
            </p:blipFill>
            <p:spPr>
              <a:xfrm>
                <a:off x="3902142" y="3625288"/>
                <a:ext cx="3354497" cy="2447766"/>
              </a:xfrm>
              <a:prstGeom prst="rect">
                <a:avLst/>
              </a:prstGeom>
            </p:spPr>
          </p:pic>
        </p:grpSp>
        <p:sp>
          <p:nvSpPr>
            <p:cNvPr id="20" name="TextBox 19">
              <a:extLst>
                <a:ext uri="{FF2B5EF4-FFF2-40B4-BE49-F238E27FC236}">
                  <a16:creationId xmlns:a16="http://schemas.microsoft.com/office/drawing/2014/main" id="{37C15864-72FB-28D8-6584-D8CCA0FBBE10}"/>
                </a:ext>
              </a:extLst>
            </p:cNvPr>
            <p:cNvSpPr txBox="1"/>
            <p:nvPr/>
          </p:nvSpPr>
          <p:spPr>
            <a:xfrm>
              <a:off x="564497" y="3700797"/>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21" name="TextBox 20">
              <a:extLst>
                <a:ext uri="{FF2B5EF4-FFF2-40B4-BE49-F238E27FC236}">
                  <a16:creationId xmlns:a16="http://schemas.microsoft.com/office/drawing/2014/main" id="{00B03816-F01D-5A1D-CC0B-AE5A1A0D41A8}"/>
                </a:ext>
              </a:extLst>
            </p:cNvPr>
            <p:cNvSpPr txBox="1"/>
            <p:nvPr/>
          </p:nvSpPr>
          <p:spPr>
            <a:xfrm>
              <a:off x="4163004" y="3700797"/>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spTree>
    <p:extLst>
      <p:ext uri="{BB962C8B-B14F-4D97-AF65-F5344CB8AC3E}">
        <p14:creationId xmlns:p14="http://schemas.microsoft.com/office/powerpoint/2010/main" val="2155462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CD3F1-A3E4-D534-D403-7BE273538385}"/>
              </a:ext>
            </a:extLst>
          </p:cNvPr>
          <p:cNvSpPr txBox="1"/>
          <p:nvPr/>
        </p:nvSpPr>
        <p:spPr>
          <a:xfrm>
            <a:off x="0" y="257338"/>
            <a:ext cx="7315200" cy="369332"/>
          </a:xfrm>
          <a:prstGeom prst="rect">
            <a:avLst/>
          </a:prstGeom>
          <a:noFill/>
        </p:spPr>
        <p:txBody>
          <a:bodyPr wrap="square" rtlCol="0">
            <a:spAutoFit/>
          </a:bodyPr>
          <a:lstStyle/>
          <a:p>
            <a:pPr algn="ctr"/>
            <a:r>
              <a:rPr lang="en-US" dirty="0"/>
              <a:t>Figure 11 – Breaking Identification in mission 19</a:t>
            </a:r>
          </a:p>
        </p:txBody>
      </p:sp>
      <p:grpSp>
        <p:nvGrpSpPr>
          <p:cNvPr id="71" name="Group 70">
            <a:extLst>
              <a:ext uri="{FF2B5EF4-FFF2-40B4-BE49-F238E27FC236}">
                <a16:creationId xmlns:a16="http://schemas.microsoft.com/office/drawing/2014/main" id="{3DECD146-27F7-95EF-0CCD-AD18C3448E9B}"/>
              </a:ext>
            </a:extLst>
          </p:cNvPr>
          <p:cNvGrpSpPr/>
          <p:nvPr/>
        </p:nvGrpSpPr>
        <p:grpSpPr>
          <a:xfrm>
            <a:off x="543059" y="1909867"/>
            <a:ext cx="6480590" cy="5245100"/>
            <a:chOff x="543059" y="1909867"/>
            <a:chExt cx="6480590" cy="5245100"/>
          </a:xfrm>
        </p:grpSpPr>
        <p:grpSp>
          <p:nvGrpSpPr>
            <p:cNvPr id="60" name="Group 59">
              <a:extLst>
                <a:ext uri="{FF2B5EF4-FFF2-40B4-BE49-F238E27FC236}">
                  <a16:creationId xmlns:a16="http://schemas.microsoft.com/office/drawing/2014/main" id="{C8CCFB3B-4798-85C2-222E-6EE576884059}"/>
                </a:ext>
              </a:extLst>
            </p:cNvPr>
            <p:cNvGrpSpPr/>
            <p:nvPr/>
          </p:nvGrpSpPr>
          <p:grpSpPr>
            <a:xfrm>
              <a:off x="543059" y="1909867"/>
              <a:ext cx="6480590" cy="5245100"/>
              <a:chOff x="543059" y="1909867"/>
              <a:chExt cx="6480590" cy="5245100"/>
            </a:xfrm>
          </p:grpSpPr>
          <p:sp>
            <p:nvSpPr>
              <p:cNvPr id="59" name="Rectangle 58">
                <a:extLst>
                  <a:ext uri="{FF2B5EF4-FFF2-40B4-BE49-F238E27FC236}">
                    <a16:creationId xmlns:a16="http://schemas.microsoft.com/office/drawing/2014/main" id="{54BEFCE6-3F76-71B9-26C5-EE0281E47B14}"/>
                  </a:ext>
                </a:extLst>
              </p:cNvPr>
              <p:cNvSpPr/>
              <p:nvPr/>
            </p:nvSpPr>
            <p:spPr>
              <a:xfrm>
                <a:off x="565699" y="1909867"/>
                <a:ext cx="6457950" cy="5245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0A0F6E4F-E841-C3F1-9C6D-47C6394A4EC6}"/>
                  </a:ext>
                </a:extLst>
              </p:cNvPr>
              <p:cNvGrpSpPr/>
              <p:nvPr/>
            </p:nvGrpSpPr>
            <p:grpSpPr>
              <a:xfrm>
                <a:off x="543059" y="1949133"/>
                <a:ext cx="6256300" cy="5062759"/>
                <a:chOff x="543059" y="1949133"/>
                <a:chExt cx="6256300" cy="5062759"/>
              </a:xfrm>
            </p:grpSpPr>
            <p:grpSp>
              <p:nvGrpSpPr>
                <p:cNvPr id="27" name="Group 26">
                  <a:extLst>
                    <a:ext uri="{FF2B5EF4-FFF2-40B4-BE49-F238E27FC236}">
                      <a16:creationId xmlns:a16="http://schemas.microsoft.com/office/drawing/2014/main" id="{8CE4889B-A85F-2EF2-C251-3C8E0C47C421}"/>
                    </a:ext>
                  </a:extLst>
                </p:cNvPr>
                <p:cNvGrpSpPr/>
                <p:nvPr/>
              </p:nvGrpSpPr>
              <p:grpSpPr>
                <a:xfrm>
                  <a:off x="3786717" y="1975465"/>
                  <a:ext cx="3012642" cy="4411133"/>
                  <a:chOff x="355600" y="2184400"/>
                  <a:chExt cx="3158211" cy="4411133"/>
                </a:xfrm>
              </p:grpSpPr>
              <p:sp>
                <p:nvSpPr>
                  <p:cNvPr id="26" name="Rectangle 25">
                    <a:extLst>
                      <a:ext uri="{FF2B5EF4-FFF2-40B4-BE49-F238E27FC236}">
                        <a16:creationId xmlns:a16="http://schemas.microsoft.com/office/drawing/2014/main" id="{B391AA15-81CB-3268-6ECE-C7B3D891303C}"/>
                      </a:ext>
                    </a:extLst>
                  </p:cNvPr>
                  <p:cNvSpPr/>
                  <p:nvPr/>
                </p:nvSpPr>
                <p:spPr>
                  <a:xfrm>
                    <a:off x="355600" y="2184400"/>
                    <a:ext cx="3158211" cy="4411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1A809AAD-071E-EFC2-7336-9BD30D384761}"/>
                      </a:ext>
                    </a:extLst>
                  </p:cNvPr>
                  <p:cNvGrpSpPr/>
                  <p:nvPr/>
                </p:nvGrpSpPr>
                <p:grpSpPr>
                  <a:xfrm>
                    <a:off x="488559" y="2282178"/>
                    <a:ext cx="3025252" cy="4187751"/>
                    <a:chOff x="823088" y="1022575"/>
                    <a:chExt cx="3025252" cy="4187751"/>
                  </a:xfrm>
                </p:grpSpPr>
                <p:pic>
                  <p:nvPicPr>
                    <p:cNvPr id="2" name="Picture 1">
                      <a:extLst>
                        <a:ext uri="{FF2B5EF4-FFF2-40B4-BE49-F238E27FC236}">
                          <a16:creationId xmlns:a16="http://schemas.microsoft.com/office/drawing/2014/main" id="{0A137C06-83A8-70CF-96D4-0CE0A72B587A}"/>
                        </a:ext>
                      </a:extLst>
                    </p:cNvPr>
                    <p:cNvPicPr>
                      <a:picLocks noChangeAspect="1"/>
                    </p:cNvPicPr>
                    <p:nvPr/>
                  </p:nvPicPr>
                  <p:blipFill rotWithShape="1">
                    <a:blip r:embed="rId3"/>
                    <a:srcRect l="22670" t="10992" r="24381" b="7986"/>
                    <a:stretch/>
                  </p:blipFill>
                  <p:spPr>
                    <a:xfrm>
                      <a:off x="1122439" y="1390708"/>
                      <a:ext cx="2346138" cy="3589985"/>
                    </a:xfrm>
                    <a:prstGeom prst="rect">
                      <a:avLst/>
                    </a:prstGeom>
                  </p:spPr>
                </p:pic>
                <p:grpSp>
                  <p:nvGrpSpPr>
                    <p:cNvPr id="7" name="Group 6">
                      <a:extLst>
                        <a:ext uri="{FF2B5EF4-FFF2-40B4-BE49-F238E27FC236}">
                          <a16:creationId xmlns:a16="http://schemas.microsoft.com/office/drawing/2014/main" id="{6C6D7217-A025-3D23-17A2-37FB65573C4B}"/>
                        </a:ext>
                      </a:extLst>
                    </p:cNvPr>
                    <p:cNvGrpSpPr/>
                    <p:nvPr/>
                  </p:nvGrpSpPr>
                  <p:grpSpPr>
                    <a:xfrm>
                      <a:off x="823088" y="1022575"/>
                      <a:ext cx="3025252" cy="4187751"/>
                      <a:chOff x="768687" y="725278"/>
                      <a:chExt cx="3025252" cy="4187751"/>
                    </a:xfrm>
                  </p:grpSpPr>
                  <p:grpSp>
                    <p:nvGrpSpPr>
                      <p:cNvPr id="32" name="Group 31">
                        <a:extLst>
                          <a:ext uri="{FF2B5EF4-FFF2-40B4-BE49-F238E27FC236}">
                            <a16:creationId xmlns:a16="http://schemas.microsoft.com/office/drawing/2014/main" id="{85F0C8D5-0909-87F4-7F67-F9F4D2F64B5B}"/>
                          </a:ext>
                        </a:extLst>
                      </p:cNvPr>
                      <p:cNvGrpSpPr/>
                      <p:nvPr/>
                    </p:nvGrpSpPr>
                    <p:grpSpPr>
                      <a:xfrm>
                        <a:off x="768687" y="725278"/>
                        <a:ext cx="3025252" cy="4187751"/>
                        <a:chOff x="993243" y="773512"/>
                        <a:chExt cx="3025252" cy="4187751"/>
                      </a:xfrm>
                    </p:grpSpPr>
                    <p:grpSp>
                      <p:nvGrpSpPr>
                        <p:cNvPr id="34" name="Group 33">
                          <a:extLst>
                            <a:ext uri="{FF2B5EF4-FFF2-40B4-BE49-F238E27FC236}">
                              <a16:creationId xmlns:a16="http://schemas.microsoft.com/office/drawing/2014/main" id="{9D161566-D38A-393D-F3D3-32A67CC0F096}"/>
                            </a:ext>
                          </a:extLst>
                        </p:cNvPr>
                        <p:cNvGrpSpPr/>
                        <p:nvPr/>
                      </p:nvGrpSpPr>
                      <p:grpSpPr>
                        <a:xfrm>
                          <a:off x="993243" y="1237142"/>
                          <a:ext cx="2506209" cy="3724121"/>
                          <a:chOff x="993243" y="1237142"/>
                          <a:chExt cx="2506209" cy="3724121"/>
                        </a:xfrm>
                      </p:grpSpPr>
                      <p:grpSp>
                        <p:nvGrpSpPr>
                          <p:cNvPr id="47" name="Group 46">
                            <a:extLst>
                              <a:ext uri="{FF2B5EF4-FFF2-40B4-BE49-F238E27FC236}">
                                <a16:creationId xmlns:a16="http://schemas.microsoft.com/office/drawing/2014/main" id="{59472E04-857D-81A7-18ED-5D153519E37E}"/>
                              </a:ext>
                            </a:extLst>
                          </p:cNvPr>
                          <p:cNvGrpSpPr/>
                          <p:nvPr/>
                        </p:nvGrpSpPr>
                        <p:grpSpPr>
                          <a:xfrm>
                            <a:off x="2104529" y="1735829"/>
                            <a:ext cx="1205662" cy="846500"/>
                            <a:chOff x="2162166" y="1735901"/>
                            <a:chExt cx="1123100" cy="818522"/>
                          </a:xfrm>
                        </p:grpSpPr>
                        <p:sp>
                          <p:nvSpPr>
                            <p:cNvPr id="53" name="TextBox 52">
                              <a:extLst>
                                <a:ext uri="{FF2B5EF4-FFF2-40B4-BE49-F238E27FC236}">
                                  <a16:creationId xmlns:a16="http://schemas.microsoft.com/office/drawing/2014/main" id="{6CB7C947-3761-316A-5F12-9233B4054A4A}"/>
                                </a:ext>
                              </a:extLst>
                            </p:cNvPr>
                            <p:cNvSpPr txBox="1"/>
                            <p:nvPr/>
                          </p:nvSpPr>
                          <p:spPr>
                            <a:xfrm rot="16200000">
                              <a:off x="2753090" y="2022247"/>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54" name="TextBox 53">
                              <a:extLst>
                                <a:ext uri="{FF2B5EF4-FFF2-40B4-BE49-F238E27FC236}">
                                  <a16:creationId xmlns:a16="http://schemas.microsoft.com/office/drawing/2014/main" id="{BE611E1B-D199-7DAB-6B90-FE6FCED707F9}"/>
                                </a:ext>
                              </a:extLst>
                            </p:cNvPr>
                            <p:cNvSpPr txBox="1"/>
                            <p:nvPr/>
                          </p:nvSpPr>
                          <p:spPr>
                            <a:xfrm rot="16200000">
                              <a:off x="2259495" y="2019292"/>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55" name="TextBox 54">
                              <a:extLst>
                                <a:ext uri="{FF2B5EF4-FFF2-40B4-BE49-F238E27FC236}">
                                  <a16:creationId xmlns:a16="http://schemas.microsoft.com/office/drawing/2014/main" id="{2E69AEC1-49E3-40C9-59FD-8952F2A7E7AC}"/>
                                </a:ext>
                              </a:extLst>
                            </p:cNvPr>
                            <p:cNvSpPr txBox="1"/>
                            <p:nvPr/>
                          </p:nvSpPr>
                          <p:spPr>
                            <a:xfrm rot="16200000">
                              <a:off x="1888020" y="2010047"/>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
                        <p:nvSpPr>
                          <p:cNvPr id="42" name="TextBox 41">
                            <a:extLst>
                              <a:ext uri="{FF2B5EF4-FFF2-40B4-BE49-F238E27FC236}">
                                <a16:creationId xmlns:a16="http://schemas.microsoft.com/office/drawing/2014/main" id="{52574620-E7BD-6D3D-0FF1-FA59E2ECC4E2}"/>
                              </a:ext>
                            </a:extLst>
                          </p:cNvPr>
                          <p:cNvSpPr txBox="1"/>
                          <p:nvPr/>
                        </p:nvSpPr>
                        <p:spPr>
                          <a:xfrm rot="16200000">
                            <a:off x="-551821" y="2782206"/>
                            <a:ext cx="336712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45" name="TextBox 44">
                            <a:extLst>
                              <a:ext uri="{FF2B5EF4-FFF2-40B4-BE49-F238E27FC236}">
                                <a16:creationId xmlns:a16="http://schemas.microsoft.com/office/drawing/2014/main" id="{3DB7EC19-EE17-073E-3BEB-FBDA7C6BFF70}"/>
                              </a:ext>
                            </a:extLst>
                          </p:cNvPr>
                          <p:cNvSpPr txBox="1"/>
                          <p:nvPr/>
                        </p:nvSpPr>
                        <p:spPr>
                          <a:xfrm>
                            <a:off x="1564307" y="4684264"/>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grpSp>
                    <p:pic>
                      <p:nvPicPr>
                        <p:cNvPr id="35" name="Picture 34">
                          <a:extLst>
                            <a:ext uri="{FF2B5EF4-FFF2-40B4-BE49-F238E27FC236}">
                              <a16:creationId xmlns:a16="http://schemas.microsoft.com/office/drawing/2014/main" id="{9A2C980A-56AB-6274-DD85-2E9C1DA9DFE5}"/>
                            </a:ext>
                          </a:extLst>
                        </p:cNvPr>
                        <p:cNvPicPr>
                          <a:picLocks noChangeAspect="1"/>
                        </p:cNvPicPr>
                        <p:nvPr/>
                      </p:nvPicPr>
                      <p:blipFill rotWithShape="1">
                        <a:blip r:embed="rId4"/>
                        <a:srcRect l="77803" t="10993" r="16627" b="10371"/>
                        <a:stretch/>
                      </p:blipFill>
                      <p:spPr>
                        <a:xfrm rot="5400000">
                          <a:off x="2493939" y="5004"/>
                          <a:ext cx="156626" cy="2211385"/>
                        </a:xfrm>
                        <a:prstGeom prst="rect">
                          <a:avLst/>
                        </a:prstGeom>
                      </p:spPr>
                    </p:pic>
                    <p:sp>
                      <p:nvSpPr>
                        <p:cNvPr id="36" name="TextBox 35">
                          <a:extLst>
                            <a:ext uri="{FF2B5EF4-FFF2-40B4-BE49-F238E27FC236}">
                              <a16:creationId xmlns:a16="http://schemas.microsoft.com/office/drawing/2014/main" id="{503C4AD2-49BB-EF17-6E7F-AAE9980A9191}"/>
                            </a:ext>
                          </a:extLst>
                        </p:cNvPr>
                        <p:cNvSpPr txBox="1"/>
                        <p:nvPr/>
                      </p:nvSpPr>
                      <p:spPr>
                        <a:xfrm>
                          <a:off x="1473443" y="773512"/>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37" name="TextBox 36">
                          <a:extLst>
                            <a:ext uri="{FF2B5EF4-FFF2-40B4-BE49-F238E27FC236}">
                              <a16:creationId xmlns:a16="http://schemas.microsoft.com/office/drawing/2014/main" id="{AD3E1CC3-BB33-8403-C013-AFF7D90766A2}"/>
                            </a:ext>
                          </a:extLst>
                        </p:cNvPr>
                        <p:cNvSpPr txBox="1"/>
                        <p:nvPr/>
                      </p:nvSpPr>
                      <p:spPr>
                        <a:xfrm>
                          <a:off x="1084021" y="8633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18:18</a:t>
                          </a:r>
                        </a:p>
                      </p:txBody>
                    </p:sp>
                    <p:sp>
                      <p:nvSpPr>
                        <p:cNvPr id="38" name="TextBox 37">
                          <a:extLst>
                            <a:ext uri="{FF2B5EF4-FFF2-40B4-BE49-F238E27FC236}">
                              <a16:creationId xmlns:a16="http://schemas.microsoft.com/office/drawing/2014/main" id="{6C4F17F2-296B-D131-ACE0-EFE4AB6F0382}"/>
                            </a:ext>
                          </a:extLst>
                        </p:cNvPr>
                        <p:cNvSpPr txBox="1"/>
                        <p:nvPr/>
                      </p:nvSpPr>
                      <p:spPr>
                        <a:xfrm>
                          <a:off x="3016298" y="867100"/>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18:45</a:t>
                          </a:r>
                        </a:p>
                      </p:txBody>
                    </p:sp>
                  </p:grpSp>
                  <p:sp>
                    <p:nvSpPr>
                      <p:cNvPr id="13" name="TextBox 12">
                        <a:extLst>
                          <a:ext uri="{FF2B5EF4-FFF2-40B4-BE49-F238E27FC236}">
                            <a16:creationId xmlns:a16="http://schemas.microsoft.com/office/drawing/2014/main" id="{CC933780-D518-0CDC-C11F-284613C193CE}"/>
                          </a:ext>
                        </a:extLst>
                      </p:cNvPr>
                      <p:cNvSpPr txBox="1"/>
                      <p:nvPr/>
                    </p:nvSpPr>
                    <p:spPr>
                      <a:xfrm>
                        <a:off x="1242545" y="1076482"/>
                        <a:ext cx="47590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grpSp>
              </p:grpSp>
            </p:grpSp>
            <p:pic>
              <p:nvPicPr>
                <p:cNvPr id="33" name="Picture 32">
                  <a:extLst>
                    <a:ext uri="{FF2B5EF4-FFF2-40B4-BE49-F238E27FC236}">
                      <a16:creationId xmlns:a16="http://schemas.microsoft.com/office/drawing/2014/main" id="{6013166C-9978-2816-2F9D-8E6CAE305F2B}"/>
                    </a:ext>
                  </a:extLst>
                </p:cNvPr>
                <p:cNvPicPr>
                  <a:picLocks noChangeAspect="1"/>
                </p:cNvPicPr>
                <p:nvPr/>
              </p:nvPicPr>
              <p:blipFill rotWithShape="1">
                <a:blip r:embed="rId5"/>
                <a:srcRect l="7812" t="10916" r="7053" b="5671"/>
                <a:stretch/>
              </p:blipFill>
              <p:spPr>
                <a:xfrm>
                  <a:off x="809670" y="2163092"/>
                  <a:ext cx="2927385" cy="2151093"/>
                </a:xfrm>
                <a:prstGeom prst="rect">
                  <a:avLst/>
                </a:prstGeom>
              </p:spPr>
            </p:pic>
            <p:sp>
              <p:nvSpPr>
                <p:cNvPr id="40" name="TextBox 39">
                  <a:extLst>
                    <a:ext uri="{FF2B5EF4-FFF2-40B4-BE49-F238E27FC236}">
                      <a16:creationId xmlns:a16="http://schemas.microsoft.com/office/drawing/2014/main" id="{D23AC6FF-4B08-D0B7-30D0-20127EB453A2}"/>
                    </a:ext>
                  </a:extLst>
                </p:cNvPr>
                <p:cNvSpPr txBox="1"/>
                <p:nvPr/>
              </p:nvSpPr>
              <p:spPr>
                <a:xfrm>
                  <a:off x="3244183" y="2139634"/>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44" name="TextBox 43">
                  <a:extLst>
                    <a:ext uri="{FF2B5EF4-FFF2-40B4-BE49-F238E27FC236}">
                      <a16:creationId xmlns:a16="http://schemas.microsoft.com/office/drawing/2014/main" id="{10D1573C-77BB-ECC1-D66D-77F7968450E2}"/>
                    </a:ext>
                  </a:extLst>
                </p:cNvPr>
                <p:cNvSpPr txBox="1"/>
                <p:nvPr/>
              </p:nvSpPr>
              <p:spPr>
                <a:xfrm>
                  <a:off x="984250" y="6685748"/>
                  <a:ext cx="272672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[seconds since deployment]</a:t>
                  </a:r>
                </a:p>
              </p:txBody>
            </p:sp>
            <p:sp>
              <p:nvSpPr>
                <p:cNvPr id="46" name="TextBox 45">
                  <a:extLst>
                    <a:ext uri="{FF2B5EF4-FFF2-40B4-BE49-F238E27FC236}">
                      <a16:creationId xmlns:a16="http://schemas.microsoft.com/office/drawing/2014/main" id="{07652D3B-186B-B950-9D52-0E89D9F0E71F}"/>
                    </a:ext>
                  </a:extLst>
                </p:cNvPr>
                <p:cNvSpPr txBox="1"/>
                <p:nvPr/>
              </p:nvSpPr>
              <p:spPr>
                <a:xfrm>
                  <a:off x="958538" y="4255418"/>
                  <a:ext cx="272672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[seconds since deployment]</a:t>
                  </a:r>
                </a:p>
              </p:txBody>
            </p:sp>
            <p:sp>
              <p:nvSpPr>
                <p:cNvPr id="56" name="TextBox 55">
                  <a:extLst>
                    <a:ext uri="{FF2B5EF4-FFF2-40B4-BE49-F238E27FC236}">
                      <a16:creationId xmlns:a16="http://schemas.microsoft.com/office/drawing/2014/main" id="{95211E8A-878F-F887-B322-B6AC822B199B}"/>
                    </a:ext>
                  </a:extLst>
                </p:cNvPr>
                <p:cNvSpPr txBox="1"/>
                <p:nvPr/>
              </p:nvSpPr>
              <p:spPr>
                <a:xfrm rot="16200000">
                  <a:off x="-617759" y="5510029"/>
                  <a:ext cx="272672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Acceleration Variance [(m s</a:t>
                  </a: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a:t>
                  </a: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a:t>
                  </a:r>
                  <a:endParaRPr lang="en-US" sz="1200"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46A09225-08EA-9703-CD37-9FBCD3CEA0B9}"/>
                    </a:ext>
                  </a:extLst>
                </p:cNvPr>
                <p:cNvSpPr txBox="1"/>
                <p:nvPr/>
              </p:nvSpPr>
              <p:spPr>
                <a:xfrm rot="16200000">
                  <a:off x="-514833" y="3007025"/>
                  <a:ext cx="239278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Vertical Acceleration [m s</a:t>
                  </a: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a:t>
                  </a:r>
                  <a:endParaRPr lang="en-US" sz="1200" baseline="30000" dirty="0">
                    <a:latin typeface="Arial" panose="020B0604020202020204" pitchFamily="34" charset="0"/>
                    <a:cs typeface="Arial" panose="020B0604020202020204" pitchFamily="34" charset="0"/>
                  </a:endParaRPr>
                </a:p>
              </p:txBody>
            </p:sp>
          </p:grpSp>
        </p:grpSp>
        <p:pic>
          <p:nvPicPr>
            <p:cNvPr id="64" name="Picture 63">
              <a:extLst>
                <a:ext uri="{FF2B5EF4-FFF2-40B4-BE49-F238E27FC236}">
                  <a16:creationId xmlns:a16="http://schemas.microsoft.com/office/drawing/2014/main" id="{28F997FC-2C57-6044-2227-015EE064084C}"/>
                </a:ext>
              </a:extLst>
            </p:cNvPr>
            <p:cNvPicPr>
              <a:picLocks noChangeAspect="1"/>
            </p:cNvPicPr>
            <p:nvPr/>
          </p:nvPicPr>
          <p:blipFill rotWithShape="1">
            <a:blip r:embed="rId6"/>
            <a:srcRect l="9028" t="10333" r="7052" b="5787"/>
            <a:stretch/>
          </p:blipFill>
          <p:spPr>
            <a:xfrm>
              <a:off x="875604" y="4535666"/>
              <a:ext cx="2889792" cy="2166309"/>
            </a:xfrm>
            <a:prstGeom prst="rect">
              <a:avLst/>
            </a:prstGeom>
          </p:spPr>
        </p:pic>
        <p:sp>
          <p:nvSpPr>
            <p:cNvPr id="69" name="TextBox 68">
              <a:extLst>
                <a:ext uri="{FF2B5EF4-FFF2-40B4-BE49-F238E27FC236}">
                  <a16:creationId xmlns:a16="http://schemas.microsoft.com/office/drawing/2014/main" id="{A7551FE6-C011-1775-7936-559FB6F718EC}"/>
                </a:ext>
              </a:extLst>
            </p:cNvPr>
            <p:cNvSpPr txBox="1"/>
            <p:nvPr/>
          </p:nvSpPr>
          <p:spPr>
            <a:xfrm>
              <a:off x="3244183" y="4578633"/>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spTree>
    <p:extLst>
      <p:ext uri="{BB962C8B-B14F-4D97-AF65-F5344CB8AC3E}">
        <p14:creationId xmlns:p14="http://schemas.microsoft.com/office/powerpoint/2010/main" val="2250588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CD3F1-A3E4-D534-D403-7BE273538385}"/>
              </a:ext>
            </a:extLst>
          </p:cNvPr>
          <p:cNvSpPr txBox="1"/>
          <p:nvPr/>
        </p:nvSpPr>
        <p:spPr>
          <a:xfrm>
            <a:off x="0" y="257338"/>
            <a:ext cx="7315200" cy="369332"/>
          </a:xfrm>
          <a:prstGeom prst="rect">
            <a:avLst/>
          </a:prstGeom>
          <a:noFill/>
        </p:spPr>
        <p:txBody>
          <a:bodyPr wrap="square" rtlCol="0">
            <a:spAutoFit/>
          </a:bodyPr>
          <a:lstStyle/>
          <a:p>
            <a:pPr algn="ctr"/>
            <a:r>
              <a:rPr lang="en-US" dirty="0"/>
              <a:t>Figure 11 – Breaking Identification in mission 19</a:t>
            </a:r>
          </a:p>
        </p:txBody>
      </p:sp>
      <p:grpSp>
        <p:nvGrpSpPr>
          <p:cNvPr id="14" name="Group 13">
            <a:extLst>
              <a:ext uri="{FF2B5EF4-FFF2-40B4-BE49-F238E27FC236}">
                <a16:creationId xmlns:a16="http://schemas.microsoft.com/office/drawing/2014/main" id="{32481158-1CE8-455A-9B08-3E1CCA133FD7}"/>
              </a:ext>
            </a:extLst>
          </p:cNvPr>
          <p:cNvGrpSpPr/>
          <p:nvPr/>
        </p:nvGrpSpPr>
        <p:grpSpPr>
          <a:xfrm>
            <a:off x="1672087" y="2219845"/>
            <a:ext cx="4152900" cy="3200400"/>
            <a:chOff x="1672087" y="2219845"/>
            <a:chExt cx="4152900" cy="3200400"/>
          </a:xfrm>
        </p:grpSpPr>
        <p:sp>
          <p:nvSpPr>
            <p:cNvPr id="12" name="Rectangle 11">
              <a:extLst>
                <a:ext uri="{FF2B5EF4-FFF2-40B4-BE49-F238E27FC236}">
                  <a16:creationId xmlns:a16="http://schemas.microsoft.com/office/drawing/2014/main" id="{5AFD1061-098A-EBE6-8D36-1529978A4999}"/>
                </a:ext>
              </a:extLst>
            </p:cNvPr>
            <p:cNvSpPr/>
            <p:nvPr/>
          </p:nvSpPr>
          <p:spPr>
            <a:xfrm>
              <a:off x="1672087" y="2219845"/>
              <a:ext cx="4152900" cy="320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3C41D0E9-051D-086D-B580-CFFB998C33A7}"/>
                </a:ext>
              </a:extLst>
            </p:cNvPr>
            <p:cNvGrpSpPr/>
            <p:nvPr/>
          </p:nvGrpSpPr>
          <p:grpSpPr>
            <a:xfrm>
              <a:off x="1756042" y="2341962"/>
              <a:ext cx="3971243" cy="2998388"/>
              <a:chOff x="1756042" y="2341962"/>
              <a:chExt cx="3971243" cy="2998388"/>
            </a:xfrm>
          </p:grpSpPr>
          <p:grpSp>
            <p:nvGrpSpPr>
              <p:cNvPr id="27" name="Group 26">
                <a:extLst>
                  <a:ext uri="{FF2B5EF4-FFF2-40B4-BE49-F238E27FC236}">
                    <a16:creationId xmlns:a16="http://schemas.microsoft.com/office/drawing/2014/main" id="{8CE4889B-A85F-2EF2-C251-3C8E0C47C421}"/>
                  </a:ext>
                </a:extLst>
              </p:cNvPr>
              <p:cNvGrpSpPr/>
              <p:nvPr/>
            </p:nvGrpSpPr>
            <p:grpSpPr>
              <a:xfrm>
                <a:off x="1756042" y="2341962"/>
                <a:ext cx="3971243" cy="2998388"/>
                <a:chOff x="3198813" y="2969997"/>
                <a:chExt cx="3971243" cy="2998388"/>
              </a:xfrm>
            </p:grpSpPr>
            <p:sp>
              <p:nvSpPr>
                <p:cNvPr id="26" name="Rectangle 25">
                  <a:extLst>
                    <a:ext uri="{FF2B5EF4-FFF2-40B4-BE49-F238E27FC236}">
                      <a16:creationId xmlns:a16="http://schemas.microsoft.com/office/drawing/2014/main" id="{B391AA15-81CB-3268-6ECE-C7B3D891303C}"/>
                    </a:ext>
                  </a:extLst>
                </p:cNvPr>
                <p:cNvSpPr/>
                <p:nvPr/>
              </p:nvSpPr>
              <p:spPr>
                <a:xfrm>
                  <a:off x="3198813" y="3254053"/>
                  <a:ext cx="3657416" cy="27143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543C1275-68E2-AC5D-4C1E-1B66B52AC4B0}"/>
                    </a:ext>
                  </a:extLst>
                </p:cNvPr>
                <p:cNvGrpSpPr/>
                <p:nvPr/>
              </p:nvGrpSpPr>
              <p:grpSpPr>
                <a:xfrm>
                  <a:off x="3235640" y="2969997"/>
                  <a:ext cx="3934416" cy="2945197"/>
                  <a:chOff x="3235640" y="2969997"/>
                  <a:chExt cx="3934416" cy="2945197"/>
                </a:xfrm>
              </p:grpSpPr>
              <p:grpSp>
                <p:nvGrpSpPr>
                  <p:cNvPr id="8" name="Group 7">
                    <a:extLst>
                      <a:ext uri="{FF2B5EF4-FFF2-40B4-BE49-F238E27FC236}">
                        <a16:creationId xmlns:a16="http://schemas.microsoft.com/office/drawing/2014/main" id="{201AB4C2-4E05-80AB-B0C1-6841BAC4BA43}"/>
                      </a:ext>
                    </a:extLst>
                  </p:cNvPr>
                  <p:cNvGrpSpPr/>
                  <p:nvPr/>
                </p:nvGrpSpPr>
                <p:grpSpPr>
                  <a:xfrm>
                    <a:off x="4328057" y="2969997"/>
                    <a:ext cx="1217650" cy="885511"/>
                    <a:chOff x="4608185" y="1413097"/>
                    <a:chExt cx="1217650" cy="885511"/>
                  </a:xfrm>
                </p:grpSpPr>
                <p:sp>
                  <p:nvSpPr>
                    <p:cNvPr id="52" name="TextBox 51">
                      <a:extLst>
                        <a:ext uri="{FF2B5EF4-FFF2-40B4-BE49-F238E27FC236}">
                          <a16:creationId xmlns:a16="http://schemas.microsoft.com/office/drawing/2014/main" id="{17B699FC-95A9-34EE-8A95-2603C58373D0}"/>
                        </a:ext>
                      </a:extLst>
                    </p:cNvPr>
                    <p:cNvSpPr txBox="1"/>
                    <p:nvPr/>
                  </p:nvSpPr>
                  <p:spPr>
                    <a:xfrm rot="16200000">
                      <a:off x="4681201" y="174316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5" name="TextBox 14">
                      <a:extLst>
                        <a:ext uri="{FF2B5EF4-FFF2-40B4-BE49-F238E27FC236}">
                          <a16:creationId xmlns:a16="http://schemas.microsoft.com/office/drawing/2014/main" id="{33C2778E-1810-C81C-BDF7-A49C3C2D3687}"/>
                        </a:ext>
                      </a:extLst>
                    </p:cNvPr>
                    <p:cNvSpPr txBox="1"/>
                    <p:nvPr/>
                  </p:nvSpPr>
                  <p:spPr>
                    <a:xfrm rot="16200000">
                      <a:off x="5270394" y="169153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7" name="TextBox 16">
                      <a:extLst>
                        <a:ext uri="{FF2B5EF4-FFF2-40B4-BE49-F238E27FC236}">
                          <a16:creationId xmlns:a16="http://schemas.microsoft.com/office/drawing/2014/main" id="{530F76DF-1939-6798-E5D0-E2C5F47A6A31}"/>
                        </a:ext>
                      </a:extLst>
                    </p:cNvPr>
                    <p:cNvSpPr txBox="1"/>
                    <p:nvPr/>
                  </p:nvSpPr>
                  <p:spPr>
                    <a:xfrm rot="16200000">
                      <a:off x="4329743" y="171760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
                <p:nvSpPr>
                  <p:cNvPr id="19" name="TextBox 18">
                    <a:extLst>
                      <a:ext uri="{FF2B5EF4-FFF2-40B4-BE49-F238E27FC236}">
                        <a16:creationId xmlns:a16="http://schemas.microsoft.com/office/drawing/2014/main" id="{19980DAB-25DC-A79F-0563-7518CFCA7E11}"/>
                      </a:ext>
                    </a:extLst>
                  </p:cNvPr>
                  <p:cNvSpPr txBox="1"/>
                  <p:nvPr/>
                </p:nvSpPr>
                <p:spPr>
                  <a:xfrm rot="16200000">
                    <a:off x="2180112" y="4309581"/>
                    <a:ext cx="2388055"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Breaking Event Count [-]</a:t>
                    </a:r>
                  </a:p>
                </p:txBody>
              </p:sp>
              <p:sp>
                <p:nvSpPr>
                  <p:cNvPr id="20" name="TextBox 19">
                    <a:extLst>
                      <a:ext uri="{FF2B5EF4-FFF2-40B4-BE49-F238E27FC236}">
                        <a16:creationId xmlns:a16="http://schemas.microsoft.com/office/drawing/2014/main" id="{991073A6-F775-56C7-5B86-52D5EABFF2D8}"/>
                      </a:ext>
                    </a:extLst>
                  </p:cNvPr>
                  <p:cNvSpPr txBox="1"/>
                  <p:nvPr/>
                </p:nvSpPr>
                <p:spPr>
                  <a:xfrm>
                    <a:off x="3512640" y="5638195"/>
                    <a:ext cx="365741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Normalized Cross Shore Distance, x/</a:t>
                    </a:r>
                    <a:r>
                      <a:rPr lang="en-US" sz="1200" dirty="0" err="1">
                        <a:latin typeface="Arial" panose="020B0604020202020204" pitchFamily="34" charset="0"/>
                        <a:cs typeface="Arial" panose="020B0604020202020204" pitchFamily="34" charset="0"/>
                      </a:rPr>
                      <a:t>L</a:t>
                    </a:r>
                    <a:r>
                      <a:rPr lang="en-US" sz="1200" baseline="-25000" dirty="0" err="1">
                        <a:latin typeface="Arial" panose="020B0604020202020204" pitchFamily="34" charset="0"/>
                        <a:cs typeface="Arial" panose="020B0604020202020204" pitchFamily="34" charset="0"/>
                      </a:rPr>
                      <a:t>surfzone</a:t>
                    </a:r>
                    <a:r>
                      <a:rPr lang="en-US" sz="1200" dirty="0">
                        <a:latin typeface="Arial" panose="020B0604020202020204" pitchFamily="34" charset="0"/>
                        <a:cs typeface="Arial" panose="020B0604020202020204" pitchFamily="34" charset="0"/>
                      </a:rPr>
                      <a:t> [-]</a:t>
                    </a:r>
                  </a:p>
                </p:txBody>
              </p:sp>
            </p:grpSp>
          </p:grpSp>
          <p:pic>
            <p:nvPicPr>
              <p:cNvPr id="9" name="Picture 8">
                <a:extLst>
                  <a:ext uri="{FF2B5EF4-FFF2-40B4-BE49-F238E27FC236}">
                    <a16:creationId xmlns:a16="http://schemas.microsoft.com/office/drawing/2014/main" id="{70E1FB3C-5BB5-F2D1-1FE4-E28AE41F81E8}"/>
                  </a:ext>
                </a:extLst>
              </p:cNvPr>
              <p:cNvPicPr>
                <a:picLocks noChangeAspect="1"/>
              </p:cNvPicPr>
              <p:nvPr/>
            </p:nvPicPr>
            <p:blipFill rotWithShape="1">
              <a:blip r:embed="rId3"/>
              <a:srcRect l="6164" t="10996" r="9202" b="5671"/>
              <a:stretch/>
            </p:blipFill>
            <p:spPr>
              <a:xfrm>
                <a:off x="2069869" y="2451110"/>
                <a:ext cx="3465380" cy="2559050"/>
              </a:xfrm>
              <a:prstGeom prst="rect">
                <a:avLst/>
              </a:prstGeom>
            </p:spPr>
          </p:pic>
        </p:grpSp>
      </p:grpSp>
    </p:spTree>
    <p:extLst>
      <p:ext uri="{BB962C8B-B14F-4D97-AF65-F5344CB8AC3E}">
        <p14:creationId xmlns:p14="http://schemas.microsoft.com/office/powerpoint/2010/main" val="2532550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F4A79F-B663-B3B0-98F5-5144784BCF0B}"/>
              </a:ext>
            </a:extLst>
          </p:cNvPr>
          <p:cNvPicPr>
            <a:picLocks noChangeAspect="1"/>
          </p:cNvPicPr>
          <p:nvPr/>
        </p:nvPicPr>
        <p:blipFill>
          <a:blip r:embed="rId3"/>
          <a:stretch>
            <a:fillRect/>
          </a:stretch>
        </p:blipFill>
        <p:spPr>
          <a:xfrm>
            <a:off x="0" y="1871134"/>
            <a:ext cx="7315200" cy="5486400"/>
          </a:xfrm>
          <a:prstGeom prst="rect">
            <a:avLst/>
          </a:prstGeom>
        </p:spPr>
      </p:pic>
    </p:spTree>
    <p:extLst>
      <p:ext uri="{BB962C8B-B14F-4D97-AF65-F5344CB8AC3E}">
        <p14:creationId xmlns:p14="http://schemas.microsoft.com/office/powerpoint/2010/main" val="3614176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44B79F-02B1-4C0E-7B02-779682933A98}"/>
              </a:ext>
            </a:extLst>
          </p:cNvPr>
          <p:cNvSpPr txBox="1"/>
          <p:nvPr/>
        </p:nvSpPr>
        <p:spPr>
          <a:xfrm>
            <a:off x="1229179" y="731521"/>
            <a:ext cx="5223931" cy="369332"/>
          </a:xfrm>
          <a:prstGeom prst="rect">
            <a:avLst/>
          </a:prstGeom>
          <a:noFill/>
        </p:spPr>
        <p:txBody>
          <a:bodyPr wrap="none" rtlCol="0">
            <a:spAutoFit/>
          </a:bodyPr>
          <a:lstStyle/>
          <a:p>
            <a:r>
              <a:rPr lang="en-US" dirty="0"/>
              <a:t>Figure 2 – Conditions sampled during the experiment </a:t>
            </a:r>
          </a:p>
        </p:txBody>
      </p:sp>
      <p:grpSp>
        <p:nvGrpSpPr>
          <p:cNvPr id="18" name="Group 17">
            <a:extLst>
              <a:ext uri="{FF2B5EF4-FFF2-40B4-BE49-F238E27FC236}">
                <a16:creationId xmlns:a16="http://schemas.microsoft.com/office/drawing/2014/main" id="{816B1692-7436-2844-9152-44F819AD0AFC}"/>
              </a:ext>
            </a:extLst>
          </p:cNvPr>
          <p:cNvGrpSpPr/>
          <p:nvPr/>
        </p:nvGrpSpPr>
        <p:grpSpPr>
          <a:xfrm>
            <a:off x="127221" y="1502797"/>
            <a:ext cx="6846073" cy="4786685"/>
            <a:chOff x="127221" y="1502797"/>
            <a:chExt cx="6846073" cy="4786685"/>
          </a:xfrm>
        </p:grpSpPr>
        <p:sp>
          <p:nvSpPr>
            <p:cNvPr id="17" name="Rectangle 16">
              <a:extLst>
                <a:ext uri="{FF2B5EF4-FFF2-40B4-BE49-F238E27FC236}">
                  <a16:creationId xmlns:a16="http://schemas.microsoft.com/office/drawing/2014/main" id="{619BB706-5F60-AC3D-D000-103F0758C8C8}"/>
                </a:ext>
              </a:extLst>
            </p:cNvPr>
            <p:cNvSpPr/>
            <p:nvPr/>
          </p:nvSpPr>
          <p:spPr>
            <a:xfrm>
              <a:off x="127221" y="1502797"/>
              <a:ext cx="6846073" cy="4786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286C9EC-344F-405A-97F8-81DD9292C39F}"/>
                </a:ext>
              </a:extLst>
            </p:cNvPr>
            <p:cNvGrpSpPr/>
            <p:nvPr/>
          </p:nvGrpSpPr>
          <p:grpSpPr>
            <a:xfrm>
              <a:off x="261904" y="1635994"/>
              <a:ext cx="6409241" cy="4621035"/>
              <a:chOff x="261904" y="1635994"/>
              <a:chExt cx="6409241" cy="4621035"/>
            </a:xfrm>
          </p:grpSpPr>
          <p:grpSp>
            <p:nvGrpSpPr>
              <p:cNvPr id="14" name="Group 13">
                <a:extLst>
                  <a:ext uri="{FF2B5EF4-FFF2-40B4-BE49-F238E27FC236}">
                    <a16:creationId xmlns:a16="http://schemas.microsoft.com/office/drawing/2014/main" id="{3B27A26D-8E3E-A2F2-7494-2D91E1AF5606}"/>
                  </a:ext>
                </a:extLst>
              </p:cNvPr>
              <p:cNvGrpSpPr/>
              <p:nvPr/>
            </p:nvGrpSpPr>
            <p:grpSpPr>
              <a:xfrm>
                <a:off x="261904" y="1635994"/>
                <a:ext cx="6409241" cy="4482537"/>
                <a:chOff x="261904" y="1635994"/>
                <a:chExt cx="6409241" cy="4482537"/>
              </a:xfrm>
            </p:grpSpPr>
            <p:grpSp>
              <p:nvGrpSpPr>
                <p:cNvPr id="10" name="Group 9">
                  <a:extLst>
                    <a:ext uri="{FF2B5EF4-FFF2-40B4-BE49-F238E27FC236}">
                      <a16:creationId xmlns:a16="http://schemas.microsoft.com/office/drawing/2014/main" id="{F6E85101-4184-0D5C-35A3-0437B08FE9B9}"/>
                    </a:ext>
                  </a:extLst>
                </p:cNvPr>
                <p:cNvGrpSpPr/>
                <p:nvPr/>
              </p:nvGrpSpPr>
              <p:grpSpPr>
                <a:xfrm>
                  <a:off x="683812" y="1819522"/>
                  <a:ext cx="5987333" cy="4299008"/>
                  <a:chOff x="683812" y="1819522"/>
                  <a:chExt cx="5987333" cy="4299008"/>
                </a:xfrm>
              </p:grpSpPr>
              <p:pic>
                <p:nvPicPr>
                  <p:cNvPr id="3" name="Picture 2">
                    <a:extLst>
                      <a:ext uri="{FF2B5EF4-FFF2-40B4-BE49-F238E27FC236}">
                        <a16:creationId xmlns:a16="http://schemas.microsoft.com/office/drawing/2014/main" id="{63B777C0-E9A8-FCA3-9ED5-9D8EC6CF46C9}"/>
                      </a:ext>
                    </a:extLst>
                  </p:cNvPr>
                  <p:cNvPicPr>
                    <a:picLocks noChangeAspect="1"/>
                  </p:cNvPicPr>
                  <p:nvPr/>
                </p:nvPicPr>
                <p:blipFill rotWithShape="1">
                  <a:blip r:embed="rId2"/>
                  <a:srcRect l="9892" t="9620" r="8804" b="62147"/>
                  <a:stretch/>
                </p:blipFill>
                <p:spPr>
                  <a:xfrm>
                    <a:off x="723569" y="1819522"/>
                    <a:ext cx="5947576" cy="1376902"/>
                  </a:xfrm>
                  <a:prstGeom prst="rect">
                    <a:avLst/>
                  </a:prstGeom>
                </p:spPr>
              </p:pic>
              <p:pic>
                <p:nvPicPr>
                  <p:cNvPr id="5" name="Picture 4">
                    <a:extLst>
                      <a:ext uri="{FF2B5EF4-FFF2-40B4-BE49-F238E27FC236}">
                        <a16:creationId xmlns:a16="http://schemas.microsoft.com/office/drawing/2014/main" id="{3240BC46-0C6A-BC5B-7BE3-D2DF073CA53C}"/>
                      </a:ext>
                    </a:extLst>
                  </p:cNvPr>
                  <p:cNvPicPr>
                    <a:picLocks noChangeAspect="1"/>
                  </p:cNvPicPr>
                  <p:nvPr/>
                </p:nvPicPr>
                <p:blipFill rotWithShape="1">
                  <a:blip r:embed="rId2"/>
                  <a:srcRect l="9348" t="37989" r="9348" b="35109"/>
                  <a:stretch/>
                </p:blipFill>
                <p:spPr>
                  <a:xfrm>
                    <a:off x="683813" y="3275936"/>
                    <a:ext cx="5947575" cy="1311965"/>
                  </a:xfrm>
                  <a:prstGeom prst="rect">
                    <a:avLst/>
                  </a:prstGeom>
                </p:spPr>
              </p:pic>
              <p:pic>
                <p:nvPicPr>
                  <p:cNvPr id="6" name="Picture 5">
                    <a:extLst>
                      <a:ext uri="{FF2B5EF4-FFF2-40B4-BE49-F238E27FC236}">
                        <a16:creationId xmlns:a16="http://schemas.microsoft.com/office/drawing/2014/main" id="{B1514A1A-9B24-0A09-FBA6-8FC1A8D249BF}"/>
                      </a:ext>
                    </a:extLst>
                  </p:cNvPr>
                  <p:cNvPicPr>
                    <a:picLocks noChangeAspect="1"/>
                  </p:cNvPicPr>
                  <p:nvPr/>
                </p:nvPicPr>
                <p:blipFill rotWithShape="1">
                  <a:blip r:embed="rId2"/>
                  <a:srcRect l="9638" t="65516" r="9057" b="6250"/>
                  <a:stretch/>
                </p:blipFill>
                <p:spPr>
                  <a:xfrm>
                    <a:off x="683812" y="4741628"/>
                    <a:ext cx="5947575" cy="1376902"/>
                  </a:xfrm>
                  <a:prstGeom prst="rect">
                    <a:avLst/>
                  </a:prstGeom>
                </p:spPr>
              </p:pic>
              <p:sp>
                <p:nvSpPr>
                  <p:cNvPr id="7" name="TextBox 6">
                    <a:extLst>
                      <a:ext uri="{FF2B5EF4-FFF2-40B4-BE49-F238E27FC236}">
                        <a16:creationId xmlns:a16="http://schemas.microsoft.com/office/drawing/2014/main" id="{C2C226C3-560F-49F1-08B7-CB54D0F58093}"/>
                      </a:ext>
                    </a:extLst>
                  </p:cNvPr>
                  <p:cNvSpPr txBox="1"/>
                  <p:nvPr/>
                </p:nvSpPr>
                <p:spPr>
                  <a:xfrm>
                    <a:off x="6259169" y="1908313"/>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8" name="TextBox 7">
                    <a:extLst>
                      <a:ext uri="{FF2B5EF4-FFF2-40B4-BE49-F238E27FC236}">
                        <a16:creationId xmlns:a16="http://schemas.microsoft.com/office/drawing/2014/main" id="{0D10DCB4-43A5-9999-911D-5DD5A2626C28}"/>
                      </a:ext>
                    </a:extLst>
                  </p:cNvPr>
                  <p:cNvSpPr txBox="1"/>
                  <p:nvPr/>
                </p:nvSpPr>
                <p:spPr>
                  <a:xfrm>
                    <a:off x="6267001" y="3286481"/>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9" name="TextBox 8">
                    <a:extLst>
                      <a:ext uri="{FF2B5EF4-FFF2-40B4-BE49-F238E27FC236}">
                        <a16:creationId xmlns:a16="http://schemas.microsoft.com/office/drawing/2014/main" id="{815342B6-3821-46AB-A8B9-785F8706BC1E}"/>
                      </a:ext>
                    </a:extLst>
                  </p:cNvPr>
                  <p:cNvSpPr txBox="1"/>
                  <p:nvPr/>
                </p:nvSpPr>
                <p:spPr>
                  <a:xfrm>
                    <a:off x="6259169" y="4741628"/>
                    <a:ext cx="36420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t>
                    </a:r>
                  </a:p>
                </p:txBody>
              </p:sp>
            </p:grpSp>
            <p:sp>
              <p:nvSpPr>
                <p:cNvPr id="11" name="TextBox 10">
                  <a:extLst>
                    <a:ext uri="{FF2B5EF4-FFF2-40B4-BE49-F238E27FC236}">
                      <a16:creationId xmlns:a16="http://schemas.microsoft.com/office/drawing/2014/main" id="{6E2DF5B8-E2C5-03F2-86B7-AA5F70926AAF}"/>
                    </a:ext>
                  </a:extLst>
                </p:cNvPr>
                <p:cNvSpPr txBox="1"/>
                <p:nvPr/>
              </p:nvSpPr>
              <p:spPr>
                <a:xfrm rot="16200000">
                  <a:off x="-379242" y="2277140"/>
                  <a:ext cx="1743957"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Significant Wave Height [m]</a:t>
                  </a:r>
                </a:p>
              </p:txBody>
            </p:sp>
            <p:sp>
              <p:nvSpPr>
                <p:cNvPr id="12" name="TextBox 11">
                  <a:extLst>
                    <a:ext uri="{FF2B5EF4-FFF2-40B4-BE49-F238E27FC236}">
                      <a16:creationId xmlns:a16="http://schemas.microsoft.com/office/drawing/2014/main" id="{20F2F3CF-85C3-75AE-036B-4BBBD916F284}"/>
                    </a:ext>
                  </a:extLst>
                </p:cNvPr>
                <p:cNvSpPr txBox="1"/>
                <p:nvPr/>
              </p:nvSpPr>
              <p:spPr>
                <a:xfrm rot="16200000">
                  <a:off x="-188751" y="3668617"/>
                  <a:ext cx="1376903"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Mean Wave Period [s]</a:t>
                  </a:r>
                </a:p>
              </p:txBody>
            </p:sp>
            <p:sp>
              <p:nvSpPr>
                <p:cNvPr id="13" name="TextBox 12">
                  <a:extLst>
                    <a:ext uri="{FF2B5EF4-FFF2-40B4-BE49-F238E27FC236}">
                      <a16:creationId xmlns:a16="http://schemas.microsoft.com/office/drawing/2014/main" id="{FCEB9B25-C0C1-C0A5-7354-0BE624C1508F}"/>
                    </a:ext>
                  </a:extLst>
                </p:cNvPr>
                <p:cNvSpPr txBox="1"/>
                <p:nvPr/>
              </p:nvSpPr>
              <p:spPr>
                <a:xfrm rot="16200000">
                  <a:off x="-324042" y="5056124"/>
                  <a:ext cx="1663148"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Mean Wave Direction [deg from north]</a:t>
                  </a:r>
                </a:p>
              </p:txBody>
            </p:sp>
          </p:grpSp>
          <p:sp>
            <p:nvSpPr>
              <p:cNvPr id="15" name="TextBox 14">
                <a:extLst>
                  <a:ext uri="{FF2B5EF4-FFF2-40B4-BE49-F238E27FC236}">
                    <a16:creationId xmlns:a16="http://schemas.microsoft.com/office/drawing/2014/main" id="{51F94462-7367-AAFA-9F6A-EC80AC705A62}"/>
                  </a:ext>
                </a:extLst>
              </p:cNvPr>
              <p:cNvSpPr txBox="1"/>
              <p:nvPr/>
            </p:nvSpPr>
            <p:spPr>
              <a:xfrm>
                <a:off x="898497" y="5980030"/>
                <a:ext cx="565337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grpSp>
      </p:grpSp>
    </p:spTree>
    <p:extLst>
      <p:ext uri="{BB962C8B-B14F-4D97-AF65-F5344CB8AC3E}">
        <p14:creationId xmlns:p14="http://schemas.microsoft.com/office/powerpoint/2010/main" val="2984267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481F9-A94C-F9E1-EB15-7047CB78EEBE}"/>
              </a:ext>
            </a:extLst>
          </p:cNvPr>
          <p:cNvPicPr>
            <a:picLocks noChangeAspect="1"/>
          </p:cNvPicPr>
          <p:nvPr/>
        </p:nvPicPr>
        <p:blipFill rotWithShape="1">
          <a:blip r:embed="rId2"/>
          <a:srcRect b="2382"/>
          <a:stretch/>
        </p:blipFill>
        <p:spPr>
          <a:xfrm>
            <a:off x="482600" y="2647950"/>
            <a:ext cx="6350000" cy="4649053"/>
          </a:xfrm>
          <a:prstGeom prst="rect">
            <a:avLst/>
          </a:prstGeom>
        </p:spPr>
      </p:pic>
      <p:sp>
        <p:nvSpPr>
          <p:cNvPr id="2" name="TextBox 1">
            <a:extLst>
              <a:ext uri="{FF2B5EF4-FFF2-40B4-BE49-F238E27FC236}">
                <a16:creationId xmlns:a16="http://schemas.microsoft.com/office/drawing/2014/main" id="{2B749C7D-21FA-7203-50D1-AC7FBD2D29A5}"/>
              </a:ext>
            </a:extLst>
          </p:cNvPr>
          <p:cNvSpPr txBox="1"/>
          <p:nvPr/>
        </p:nvSpPr>
        <p:spPr>
          <a:xfrm>
            <a:off x="2057322" y="1081377"/>
            <a:ext cx="3200556" cy="369332"/>
          </a:xfrm>
          <a:prstGeom prst="rect">
            <a:avLst/>
          </a:prstGeom>
          <a:noFill/>
        </p:spPr>
        <p:txBody>
          <a:bodyPr wrap="none" rtlCol="0">
            <a:spAutoFit/>
          </a:bodyPr>
          <a:lstStyle/>
          <a:p>
            <a:r>
              <a:rPr lang="en-US" dirty="0"/>
              <a:t>Figure 3 – Layout of </a:t>
            </a:r>
            <a:r>
              <a:rPr lang="en-US" dirty="0" err="1"/>
              <a:t>microSWIFT</a:t>
            </a:r>
            <a:endParaRPr lang="en-US" dirty="0"/>
          </a:p>
        </p:txBody>
      </p:sp>
    </p:spTree>
    <p:extLst>
      <p:ext uri="{BB962C8B-B14F-4D97-AF65-F5344CB8AC3E}">
        <p14:creationId xmlns:p14="http://schemas.microsoft.com/office/powerpoint/2010/main" val="2669888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43AEDD-8BE9-87A3-811E-DC7422F7504F}"/>
              </a:ext>
            </a:extLst>
          </p:cNvPr>
          <p:cNvSpPr txBox="1"/>
          <p:nvPr/>
        </p:nvSpPr>
        <p:spPr>
          <a:xfrm>
            <a:off x="2083242" y="2377440"/>
            <a:ext cx="3485891" cy="369332"/>
          </a:xfrm>
          <a:prstGeom prst="rect">
            <a:avLst/>
          </a:prstGeom>
          <a:noFill/>
        </p:spPr>
        <p:txBody>
          <a:bodyPr wrap="none" rtlCol="0">
            <a:spAutoFit/>
          </a:bodyPr>
          <a:lstStyle/>
          <a:p>
            <a:r>
              <a:rPr lang="en-US"/>
              <a:t>Figure 4 </a:t>
            </a:r>
            <a:r>
              <a:rPr lang="en-US" dirty="0"/>
              <a:t>– Recording Software Flow</a:t>
            </a:r>
          </a:p>
        </p:txBody>
      </p:sp>
      <p:grpSp>
        <p:nvGrpSpPr>
          <p:cNvPr id="33" name="Group 32">
            <a:extLst>
              <a:ext uri="{FF2B5EF4-FFF2-40B4-BE49-F238E27FC236}">
                <a16:creationId xmlns:a16="http://schemas.microsoft.com/office/drawing/2014/main" id="{C0626497-B2D2-7627-BF96-CE543AF0FC2A}"/>
              </a:ext>
            </a:extLst>
          </p:cNvPr>
          <p:cNvGrpSpPr/>
          <p:nvPr/>
        </p:nvGrpSpPr>
        <p:grpSpPr>
          <a:xfrm>
            <a:off x="737517" y="2977539"/>
            <a:ext cx="6059606" cy="3084394"/>
            <a:chOff x="1239045" y="4264979"/>
            <a:chExt cx="6059606" cy="3084394"/>
          </a:xfrm>
        </p:grpSpPr>
        <p:sp>
          <p:nvSpPr>
            <p:cNvPr id="32" name="Rectangle 31">
              <a:extLst>
                <a:ext uri="{FF2B5EF4-FFF2-40B4-BE49-F238E27FC236}">
                  <a16:creationId xmlns:a16="http://schemas.microsoft.com/office/drawing/2014/main" id="{DFF4934B-B7CA-C093-D897-E71C4F3A58DD}"/>
                </a:ext>
              </a:extLst>
            </p:cNvPr>
            <p:cNvSpPr/>
            <p:nvPr/>
          </p:nvSpPr>
          <p:spPr>
            <a:xfrm>
              <a:off x="1239045" y="4264979"/>
              <a:ext cx="6059606" cy="3084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D770982-BE49-9A72-45EE-914BCA58626E}"/>
                </a:ext>
              </a:extLst>
            </p:cNvPr>
            <p:cNvGrpSpPr/>
            <p:nvPr/>
          </p:nvGrpSpPr>
          <p:grpSpPr>
            <a:xfrm>
              <a:off x="1496324" y="4531057"/>
              <a:ext cx="5541751" cy="2775005"/>
              <a:chOff x="785540" y="3146821"/>
              <a:chExt cx="5541751" cy="2775005"/>
            </a:xfrm>
          </p:grpSpPr>
          <p:grpSp>
            <p:nvGrpSpPr>
              <p:cNvPr id="3" name="Group 2">
                <a:extLst>
                  <a:ext uri="{FF2B5EF4-FFF2-40B4-BE49-F238E27FC236}">
                    <a16:creationId xmlns:a16="http://schemas.microsoft.com/office/drawing/2014/main" id="{43280DDE-340A-209B-9259-753194034251}"/>
                  </a:ext>
                </a:extLst>
              </p:cNvPr>
              <p:cNvGrpSpPr/>
              <p:nvPr/>
            </p:nvGrpSpPr>
            <p:grpSpPr>
              <a:xfrm>
                <a:off x="785540" y="3146821"/>
                <a:ext cx="5541751" cy="2775005"/>
                <a:chOff x="2596394" y="617838"/>
                <a:chExt cx="9265056" cy="5387546"/>
              </a:xfrm>
            </p:grpSpPr>
            <p:cxnSp>
              <p:nvCxnSpPr>
                <p:cNvPr id="5" name="Straight Connector 4">
                  <a:extLst>
                    <a:ext uri="{FF2B5EF4-FFF2-40B4-BE49-F238E27FC236}">
                      <a16:creationId xmlns:a16="http://schemas.microsoft.com/office/drawing/2014/main" id="{EF500289-7752-2D53-5BA0-F3235F00BA98}"/>
                    </a:ext>
                  </a:extLst>
                </p:cNvPr>
                <p:cNvCxnSpPr>
                  <a:cxnSpLocks/>
                </p:cNvCxnSpPr>
                <p:nvPr/>
              </p:nvCxnSpPr>
              <p:spPr>
                <a:xfrm flipV="1">
                  <a:off x="11851152" y="1458095"/>
                  <a:ext cx="0" cy="45472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5ACFC39-D799-AC5E-BA78-6084D8A9002B}"/>
                    </a:ext>
                  </a:extLst>
                </p:cNvPr>
                <p:cNvGrpSpPr/>
                <p:nvPr/>
              </p:nvGrpSpPr>
              <p:grpSpPr>
                <a:xfrm>
                  <a:off x="2596394" y="617838"/>
                  <a:ext cx="9265056" cy="5387546"/>
                  <a:chOff x="2540900" y="617838"/>
                  <a:chExt cx="9320549" cy="5387546"/>
                </a:xfrm>
              </p:grpSpPr>
              <p:sp>
                <p:nvSpPr>
                  <p:cNvPr id="7" name="Rounded Rectangle 6">
                    <a:extLst>
                      <a:ext uri="{FF2B5EF4-FFF2-40B4-BE49-F238E27FC236}">
                        <a16:creationId xmlns:a16="http://schemas.microsoft.com/office/drawing/2014/main" id="{4B378E1D-DF77-6216-89DC-5EC303BBCCFC}"/>
                      </a:ext>
                    </a:extLst>
                  </p:cNvPr>
                  <p:cNvSpPr/>
                  <p:nvPr/>
                </p:nvSpPr>
                <p:spPr>
                  <a:xfrm>
                    <a:off x="2540900" y="617838"/>
                    <a:ext cx="2906188" cy="5121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Main Processing and Control Script</a:t>
                    </a:r>
                  </a:p>
                  <a:p>
                    <a:pPr algn="ct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microSWIFT.py</a:t>
                    </a:r>
                    <a:r>
                      <a:rPr lang="en-US" sz="1200" dirty="0">
                        <a:latin typeface="Arial" panose="020B0604020202020204" pitchFamily="34" charset="0"/>
                        <a:cs typeface="Arial" panose="020B0604020202020204" pitchFamily="34" charset="0"/>
                      </a:rPr>
                      <a:t>)</a:t>
                    </a:r>
                  </a:p>
                </p:txBody>
              </p:sp>
              <p:sp>
                <p:nvSpPr>
                  <p:cNvPr id="9" name="Rounded Rectangle 8">
                    <a:extLst>
                      <a:ext uri="{FF2B5EF4-FFF2-40B4-BE49-F238E27FC236}">
                        <a16:creationId xmlns:a16="http://schemas.microsoft.com/office/drawing/2014/main" id="{C1482F94-ED3F-684C-8268-3D9076094C9B}"/>
                      </a:ext>
                    </a:extLst>
                  </p:cNvPr>
                  <p:cNvSpPr/>
                  <p:nvPr/>
                </p:nvSpPr>
                <p:spPr>
                  <a:xfrm>
                    <a:off x="6168075" y="617838"/>
                    <a:ext cx="5249563"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Boot up and Start Onboard Logging</a:t>
                    </a:r>
                  </a:p>
                </p:txBody>
              </p:sp>
              <p:sp>
                <p:nvSpPr>
                  <p:cNvPr id="10" name="Rounded Rectangle 9">
                    <a:extLst>
                      <a:ext uri="{FF2B5EF4-FFF2-40B4-BE49-F238E27FC236}">
                        <a16:creationId xmlns:a16="http://schemas.microsoft.com/office/drawing/2014/main" id="{A92CF83C-765E-24B9-F184-8F90022488DC}"/>
                      </a:ext>
                    </a:extLst>
                  </p:cNvPr>
                  <p:cNvSpPr/>
                  <p:nvPr/>
                </p:nvSpPr>
                <p:spPr>
                  <a:xfrm>
                    <a:off x="6168075" y="1668162"/>
                    <a:ext cx="5249563"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Wait for Start of Recording Window</a:t>
                    </a:r>
                  </a:p>
                </p:txBody>
              </p:sp>
              <p:sp>
                <p:nvSpPr>
                  <p:cNvPr id="11" name="Rounded Rectangle 10">
                    <a:extLst>
                      <a:ext uri="{FF2B5EF4-FFF2-40B4-BE49-F238E27FC236}">
                        <a16:creationId xmlns:a16="http://schemas.microsoft.com/office/drawing/2014/main" id="{6B59292B-9904-B8CC-AE37-F6E554F96F92}"/>
                      </a:ext>
                    </a:extLst>
                  </p:cNvPr>
                  <p:cNvSpPr/>
                  <p:nvPr/>
                </p:nvSpPr>
                <p:spPr>
                  <a:xfrm>
                    <a:off x="6168074" y="2761735"/>
                    <a:ext cx="2345727"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Record IMU Data</a:t>
                    </a:r>
                  </a:p>
                </p:txBody>
              </p:sp>
              <p:sp>
                <p:nvSpPr>
                  <p:cNvPr id="12" name="Rounded Rectangle 11">
                    <a:extLst>
                      <a:ext uri="{FF2B5EF4-FFF2-40B4-BE49-F238E27FC236}">
                        <a16:creationId xmlns:a16="http://schemas.microsoft.com/office/drawing/2014/main" id="{2EBA3B9C-356E-0739-CD54-2C56039B3654}"/>
                      </a:ext>
                    </a:extLst>
                  </p:cNvPr>
                  <p:cNvSpPr/>
                  <p:nvPr/>
                </p:nvSpPr>
                <p:spPr>
                  <a:xfrm>
                    <a:off x="9071911" y="2761734"/>
                    <a:ext cx="2500112" cy="667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Record GPS Data</a:t>
                    </a:r>
                  </a:p>
                </p:txBody>
              </p:sp>
              <p:sp>
                <p:nvSpPr>
                  <p:cNvPr id="13" name="Rounded Rectangle 12">
                    <a:extLst>
                      <a:ext uri="{FF2B5EF4-FFF2-40B4-BE49-F238E27FC236}">
                        <a16:creationId xmlns:a16="http://schemas.microsoft.com/office/drawing/2014/main" id="{87F010D5-3755-0258-6D62-8CD9E3632A5E}"/>
                      </a:ext>
                    </a:extLst>
                  </p:cNvPr>
                  <p:cNvSpPr/>
                  <p:nvPr/>
                </p:nvSpPr>
                <p:spPr>
                  <a:xfrm>
                    <a:off x="6168073" y="3956154"/>
                    <a:ext cx="5249563" cy="732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Onboard Processing of Data</a:t>
                    </a:r>
                  </a:p>
                  <a:p>
                    <a:pPr algn="ct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GPSwaves</a:t>
                    </a:r>
                    <a:r>
                      <a:rPr lang="en-US" sz="1200" dirty="0">
                        <a:latin typeface="Arial" panose="020B0604020202020204" pitchFamily="34" charset="0"/>
                        <a:cs typeface="Arial" panose="020B0604020202020204" pitchFamily="34" charset="0"/>
                      </a:rPr>
                      <a:t> Algorithm)</a:t>
                    </a:r>
                  </a:p>
                </p:txBody>
              </p:sp>
              <p:sp>
                <p:nvSpPr>
                  <p:cNvPr id="14" name="Rounded Rectangle 13">
                    <a:extLst>
                      <a:ext uri="{FF2B5EF4-FFF2-40B4-BE49-F238E27FC236}">
                        <a16:creationId xmlns:a16="http://schemas.microsoft.com/office/drawing/2014/main" id="{D3BBEA55-8C5C-BE5F-20D8-DAC5FCE19293}"/>
                      </a:ext>
                    </a:extLst>
                  </p:cNvPr>
                  <p:cNvSpPr/>
                  <p:nvPr/>
                </p:nvSpPr>
                <p:spPr>
                  <a:xfrm>
                    <a:off x="6168073" y="5072447"/>
                    <a:ext cx="5249563"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Send Processed Data to Server</a:t>
                    </a:r>
                  </a:p>
                </p:txBody>
              </p:sp>
              <p:sp>
                <p:nvSpPr>
                  <p:cNvPr id="15" name="Left Brace 14">
                    <a:extLst>
                      <a:ext uri="{FF2B5EF4-FFF2-40B4-BE49-F238E27FC236}">
                        <a16:creationId xmlns:a16="http://schemas.microsoft.com/office/drawing/2014/main" id="{6B623E3F-96F5-961D-4A89-DE85C35047A7}"/>
                      </a:ext>
                    </a:extLst>
                  </p:cNvPr>
                  <p:cNvSpPr/>
                  <p:nvPr/>
                </p:nvSpPr>
                <p:spPr>
                  <a:xfrm>
                    <a:off x="5499780" y="617838"/>
                    <a:ext cx="654908" cy="5121874"/>
                  </a:xfrm>
                  <a:prstGeom prst="leftBrace">
                    <a:avLst>
                      <a:gd name="adj1" fmla="val 8333"/>
                      <a:gd name="adj2" fmla="val 497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cxnSp>
                <p:nvCxnSpPr>
                  <p:cNvPr id="17" name="Straight Arrow Connector 16">
                    <a:extLst>
                      <a:ext uri="{FF2B5EF4-FFF2-40B4-BE49-F238E27FC236}">
                        <a16:creationId xmlns:a16="http://schemas.microsoft.com/office/drawing/2014/main" id="{6745CA5B-8C16-04CA-00D2-B6126E863431}"/>
                      </a:ext>
                    </a:extLst>
                  </p:cNvPr>
                  <p:cNvCxnSpPr>
                    <a:cxnSpLocks/>
                    <a:endCxn id="10" idx="0"/>
                  </p:cNvCxnSpPr>
                  <p:nvPr/>
                </p:nvCxnSpPr>
                <p:spPr>
                  <a:xfrm flipH="1">
                    <a:off x="8792857" y="1346885"/>
                    <a:ext cx="2048" cy="3212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3D34134-8E47-4A4D-7B47-672247ACA5A1}"/>
                      </a:ext>
                    </a:extLst>
                  </p:cNvPr>
                  <p:cNvCxnSpPr>
                    <a:cxnSpLocks/>
                  </p:cNvCxnSpPr>
                  <p:nvPr/>
                </p:nvCxnSpPr>
                <p:spPr>
                  <a:xfrm>
                    <a:off x="10360104" y="2502242"/>
                    <a:ext cx="0" cy="259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B27D1E-5931-7C96-12A2-178CE333BB31}"/>
                      </a:ext>
                    </a:extLst>
                  </p:cNvPr>
                  <p:cNvCxnSpPr>
                    <a:cxnSpLocks/>
                  </p:cNvCxnSpPr>
                  <p:nvPr/>
                </p:nvCxnSpPr>
                <p:spPr>
                  <a:xfrm>
                    <a:off x="7340938" y="2502243"/>
                    <a:ext cx="3043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77B7FD-83BA-A188-5AB9-D123CCD20191}"/>
                      </a:ext>
                    </a:extLst>
                  </p:cNvPr>
                  <p:cNvCxnSpPr>
                    <a:stCxn id="10" idx="2"/>
                  </p:cNvCxnSpPr>
                  <p:nvPr/>
                </p:nvCxnSpPr>
                <p:spPr>
                  <a:xfrm flipH="1">
                    <a:off x="8792854" y="2335427"/>
                    <a:ext cx="3" cy="166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2B65E8A-25B8-5CD6-FB95-20A7619433D5}"/>
                      </a:ext>
                    </a:extLst>
                  </p:cNvPr>
                  <p:cNvCxnSpPr/>
                  <p:nvPr/>
                </p:nvCxnSpPr>
                <p:spPr>
                  <a:xfrm flipH="1">
                    <a:off x="7328577" y="3428999"/>
                    <a:ext cx="3" cy="166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0250D5-0EEC-F8BF-7498-5A23273B1083}"/>
                      </a:ext>
                    </a:extLst>
                  </p:cNvPr>
                  <p:cNvCxnSpPr/>
                  <p:nvPr/>
                </p:nvCxnSpPr>
                <p:spPr>
                  <a:xfrm flipH="1">
                    <a:off x="10384818" y="3422822"/>
                    <a:ext cx="3" cy="166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D2AD7C3-5A4A-7FDF-F631-4BEAF7BB5DF7}"/>
                      </a:ext>
                    </a:extLst>
                  </p:cNvPr>
                  <p:cNvCxnSpPr>
                    <a:cxnSpLocks/>
                  </p:cNvCxnSpPr>
                  <p:nvPr/>
                </p:nvCxnSpPr>
                <p:spPr>
                  <a:xfrm>
                    <a:off x="7316223" y="3577280"/>
                    <a:ext cx="3056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F32A089-7571-5089-7D38-8EBC7E6940C8}"/>
                      </a:ext>
                    </a:extLst>
                  </p:cNvPr>
                  <p:cNvCxnSpPr>
                    <a:cxnSpLocks/>
                  </p:cNvCxnSpPr>
                  <p:nvPr/>
                </p:nvCxnSpPr>
                <p:spPr>
                  <a:xfrm>
                    <a:off x="8780497" y="3589637"/>
                    <a:ext cx="12357" cy="3398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A33815-1530-A7F3-6CC4-BF6B2A0C38D0}"/>
                      </a:ext>
                    </a:extLst>
                  </p:cNvPr>
                  <p:cNvCxnSpPr>
                    <a:cxnSpLocks/>
                    <a:stCxn id="13" idx="2"/>
                    <a:endCxn id="14" idx="0"/>
                  </p:cNvCxnSpPr>
                  <p:nvPr/>
                </p:nvCxnSpPr>
                <p:spPr>
                  <a:xfrm>
                    <a:off x="8792856" y="4688193"/>
                    <a:ext cx="0" cy="3842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67213B-0740-4D38-DEA0-58C59A3B1BBA}"/>
                      </a:ext>
                    </a:extLst>
                  </p:cNvPr>
                  <p:cNvCxnSpPr>
                    <a:cxnSpLocks/>
                  </p:cNvCxnSpPr>
                  <p:nvPr/>
                </p:nvCxnSpPr>
                <p:spPr>
                  <a:xfrm>
                    <a:off x="8794914" y="1482809"/>
                    <a:ext cx="3056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D1E065-7063-300D-17E3-589A59B455A1}"/>
                      </a:ext>
                    </a:extLst>
                  </p:cNvPr>
                  <p:cNvCxnSpPr>
                    <a:cxnSpLocks/>
                  </p:cNvCxnSpPr>
                  <p:nvPr/>
                </p:nvCxnSpPr>
                <p:spPr>
                  <a:xfrm>
                    <a:off x="8805211" y="5980670"/>
                    <a:ext cx="3056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98BCD-C422-6564-0113-80B0AE6FB6F3}"/>
                      </a:ext>
                    </a:extLst>
                  </p:cNvPr>
                  <p:cNvCxnSpPr>
                    <a:cxnSpLocks/>
                  </p:cNvCxnSpPr>
                  <p:nvPr/>
                </p:nvCxnSpPr>
                <p:spPr>
                  <a:xfrm>
                    <a:off x="8792857" y="5733534"/>
                    <a:ext cx="0" cy="271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30" name="Straight Arrow Connector 29">
                <a:extLst>
                  <a:ext uri="{FF2B5EF4-FFF2-40B4-BE49-F238E27FC236}">
                    <a16:creationId xmlns:a16="http://schemas.microsoft.com/office/drawing/2014/main" id="{FA927E91-42C1-4F3C-990B-E8FAA17D8949}"/>
                  </a:ext>
                </a:extLst>
              </p:cNvPr>
              <p:cNvCxnSpPr>
                <a:cxnSpLocks/>
              </p:cNvCxnSpPr>
              <p:nvPr/>
            </p:nvCxnSpPr>
            <p:spPr>
              <a:xfrm>
                <a:off x="3653598" y="4117435"/>
                <a:ext cx="0" cy="1336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72640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50DC190-3F59-1FA7-577D-01C2E7AD9DA3}"/>
              </a:ext>
            </a:extLst>
          </p:cNvPr>
          <p:cNvSpPr txBox="1"/>
          <p:nvPr/>
        </p:nvSpPr>
        <p:spPr>
          <a:xfrm>
            <a:off x="2359972" y="799784"/>
            <a:ext cx="2819233" cy="369332"/>
          </a:xfrm>
          <a:prstGeom prst="rect">
            <a:avLst/>
          </a:prstGeom>
          <a:noFill/>
        </p:spPr>
        <p:txBody>
          <a:bodyPr wrap="none" rtlCol="0">
            <a:spAutoFit/>
          </a:bodyPr>
          <a:lstStyle/>
          <a:p>
            <a:r>
              <a:rPr lang="en-US" dirty="0"/>
              <a:t>Figure 5 – Example Missions</a:t>
            </a:r>
          </a:p>
        </p:txBody>
      </p:sp>
      <p:grpSp>
        <p:nvGrpSpPr>
          <p:cNvPr id="56" name="Group 55">
            <a:extLst>
              <a:ext uri="{FF2B5EF4-FFF2-40B4-BE49-F238E27FC236}">
                <a16:creationId xmlns:a16="http://schemas.microsoft.com/office/drawing/2014/main" id="{5A004A17-0D85-07F0-40FA-1114B8CE2D04}"/>
              </a:ext>
            </a:extLst>
          </p:cNvPr>
          <p:cNvGrpSpPr/>
          <p:nvPr/>
        </p:nvGrpSpPr>
        <p:grpSpPr>
          <a:xfrm>
            <a:off x="822574" y="1568777"/>
            <a:ext cx="5986818" cy="3801103"/>
            <a:chOff x="822574" y="1568777"/>
            <a:chExt cx="5986818" cy="3801103"/>
          </a:xfrm>
        </p:grpSpPr>
        <p:grpSp>
          <p:nvGrpSpPr>
            <p:cNvPr id="35" name="Group 34">
              <a:extLst>
                <a:ext uri="{FF2B5EF4-FFF2-40B4-BE49-F238E27FC236}">
                  <a16:creationId xmlns:a16="http://schemas.microsoft.com/office/drawing/2014/main" id="{8009CB3F-8A14-8BD4-D5D3-7E685E7EB123}"/>
                </a:ext>
              </a:extLst>
            </p:cNvPr>
            <p:cNvGrpSpPr/>
            <p:nvPr/>
          </p:nvGrpSpPr>
          <p:grpSpPr>
            <a:xfrm>
              <a:off x="822574" y="1568777"/>
              <a:ext cx="5986818" cy="3801103"/>
              <a:chOff x="822574" y="1568777"/>
              <a:chExt cx="5986818" cy="3801103"/>
            </a:xfrm>
          </p:grpSpPr>
          <p:sp>
            <p:nvSpPr>
              <p:cNvPr id="33" name="Rectangle 32">
                <a:extLst>
                  <a:ext uri="{FF2B5EF4-FFF2-40B4-BE49-F238E27FC236}">
                    <a16:creationId xmlns:a16="http://schemas.microsoft.com/office/drawing/2014/main" id="{B8A9EE6F-B1A2-5B1D-7F33-2D52FA9C49D2}"/>
                  </a:ext>
                </a:extLst>
              </p:cNvPr>
              <p:cNvSpPr/>
              <p:nvPr/>
            </p:nvSpPr>
            <p:spPr>
              <a:xfrm>
                <a:off x="822574" y="1568777"/>
                <a:ext cx="5986818" cy="3801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3C03A2DE-6F1F-4361-3FF8-A96A4A3E9063}"/>
                  </a:ext>
                </a:extLst>
              </p:cNvPr>
              <p:cNvGrpSpPr/>
              <p:nvPr/>
            </p:nvGrpSpPr>
            <p:grpSpPr>
              <a:xfrm>
                <a:off x="1028214" y="1603555"/>
                <a:ext cx="5702904" cy="3593048"/>
                <a:chOff x="182053" y="1589907"/>
                <a:chExt cx="5702904" cy="3593048"/>
              </a:xfrm>
            </p:grpSpPr>
            <p:grpSp>
              <p:nvGrpSpPr>
                <p:cNvPr id="14" name="Group 13">
                  <a:extLst>
                    <a:ext uri="{FF2B5EF4-FFF2-40B4-BE49-F238E27FC236}">
                      <a16:creationId xmlns:a16="http://schemas.microsoft.com/office/drawing/2014/main" id="{0965A1E2-28E8-E204-EE01-0CCE05AAE1EB}"/>
                    </a:ext>
                  </a:extLst>
                </p:cNvPr>
                <p:cNvGrpSpPr/>
                <p:nvPr/>
              </p:nvGrpSpPr>
              <p:grpSpPr>
                <a:xfrm>
                  <a:off x="182053" y="1996307"/>
                  <a:ext cx="5328868" cy="3186648"/>
                  <a:chOff x="142804" y="1996307"/>
                  <a:chExt cx="5328868" cy="3186648"/>
                </a:xfrm>
              </p:grpSpPr>
              <p:grpSp>
                <p:nvGrpSpPr>
                  <p:cNvPr id="13" name="Group 12">
                    <a:extLst>
                      <a:ext uri="{FF2B5EF4-FFF2-40B4-BE49-F238E27FC236}">
                        <a16:creationId xmlns:a16="http://schemas.microsoft.com/office/drawing/2014/main" id="{F55B4578-47FE-5C1E-9764-85FF00A7174D}"/>
                      </a:ext>
                    </a:extLst>
                  </p:cNvPr>
                  <p:cNvGrpSpPr/>
                  <p:nvPr/>
                </p:nvGrpSpPr>
                <p:grpSpPr>
                  <a:xfrm>
                    <a:off x="142804" y="1996307"/>
                    <a:ext cx="5328868" cy="3186648"/>
                    <a:chOff x="151242" y="1026247"/>
                    <a:chExt cx="5328868" cy="3186648"/>
                  </a:xfrm>
                </p:grpSpPr>
                <p:pic>
                  <p:nvPicPr>
                    <p:cNvPr id="11" name="Picture 10">
                      <a:extLst>
                        <a:ext uri="{FF2B5EF4-FFF2-40B4-BE49-F238E27FC236}">
                          <a16:creationId xmlns:a16="http://schemas.microsoft.com/office/drawing/2014/main" id="{3405B577-F86D-C231-179C-C6EC0E93E3A5}"/>
                        </a:ext>
                      </a:extLst>
                    </p:cNvPr>
                    <p:cNvPicPr>
                      <a:picLocks noChangeAspect="1"/>
                    </p:cNvPicPr>
                    <p:nvPr/>
                  </p:nvPicPr>
                  <p:blipFill rotWithShape="1">
                    <a:blip r:embed="rId3"/>
                    <a:srcRect l="11209" t="11415" r="24904" b="7719"/>
                    <a:stretch/>
                  </p:blipFill>
                  <p:spPr>
                    <a:xfrm>
                      <a:off x="405517" y="1035345"/>
                      <a:ext cx="2291530" cy="2900552"/>
                    </a:xfrm>
                    <a:prstGeom prst="rect">
                      <a:avLst/>
                    </a:prstGeom>
                  </p:spPr>
                </p:pic>
                <p:pic>
                  <p:nvPicPr>
                    <p:cNvPr id="5" name="Picture 4">
                      <a:extLst>
                        <a:ext uri="{FF2B5EF4-FFF2-40B4-BE49-F238E27FC236}">
                          <a16:creationId xmlns:a16="http://schemas.microsoft.com/office/drawing/2014/main" id="{E4CFFD7D-0F2E-48A3-38B0-6A83B08918EF}"/>
                        </a:ext>
                      </a:extLst>
                    </p:cNvPr>
                    <p:cNvPicPr>
                      <a:picLocks noChangeAspect="1"/>
                    </p:cNvPicPr>
                    <p:nvPr/>
                  </p:nvPicPr>
                  <p:blipFill rotWithShape="1">
                    <a:blip r:embed="rId4"/>
                    <a:srcRect l="11209" t="10741" r="24904" b="7719"/>
                    <a:stretch/>
                  </p:blipFill>
                  <p:spPr>
                    <a:xfrm>
                      <a:off x="3188580" y="1026247"/>
                      <a:ext cx="2291530" cy="2924722"/>
                    </a:xfrm>
                    <a:prstGeom prst="rect">
                      <a:avLst/>
                    </a:prstGeom>
                  </p:spPr>
                </p:pic>
                <p:sp>
                  <p:nvSpPr>
                    <p:cNvPr id="16" name="TextBox 15">
                      <a:extLst>
                        <a:ext uri="{FF2B5EF4-FFF2-40B4-BE49-F238E27FC236}">
                          <a16:creationId xmlns:a16="http://schemas.microsoft.com/office/drawing/2014/main" id="{39D78649-797C-2DDA-34E7-C4BF00A0FC9C}"/>
                        </a:ext>
                      </a:extLst>
                    </p:cNvPr>
                    <p:cNvSpPr txBox="1"/>
                    <p:nvPr/>
                  </p:nvSpPr>
                  <p:spPr>
                    <a:xfrm rot="16200000">
                      <a:off x="4600128" y="1504854"/>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7" name="TextBox 16">
                      <a:extLst>
                        <a:ext uri="{FF2B5EF4-FFF2-40B4-BE49-F238E27FC236}">
                          <a16:creationId xmlns:a16="http://schemas.microsoft.com/office/drawing/2014/main" id="{6EFDE4C1-B69E-1E1E-F999-05811B297CAF}"/>
                        </a:ext>
                      </a:extLst>
                    </p:cNvPr>
                    <p:cNvSpPr txBox="1"/>
                    <p:nvPr/>
                  </p:nvSpPr>
                  <p:spPr>
                    <a:xfrm rot="16200000">
                      <a:off x="4098127" y="151373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8" name="TextBox 17">
                      <a:extLst>
                        <a:ext uri="{FF2B5EF4-FFF2-40B4-BE49-F238E27FC236}">
                          <a16:creationId xmlns:a16="http://schemas.microsoft.com/office/drawing/2014/main" id="{E8D9FCE4-530F-E09E-F10C-79B01B2FB6BF}"/>
                        </a:ext>
                      </a:extLst>
                    </p:cNvPr>
                    <p:cNvSpPr txBox="1"/>
                    <p:nvPr/>
                  </p:nvSpPr>
                  <p:spPr>
                    <a:xfrm rot="16200000">
                      <a:off x="3662491" y="1513281"/>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2" name="TextBox 1">
                      <a:extLst>
                        <a:ext uri="{FF2B5EF4-FFF2-40B4-BE49-F238E27FC236}">
                          <a16:creationId xmlns:a16="http://schemas.microsoft.com/office/drawing/2014/main" id="{154D2D12-18EB-DE9F-375F-F650EF180EC1}"/>
                        </a:ext>
                      </a:extLst>
                    </p:cNvPr>
                    <p:cNvSpPr txBox="1"/>
                    <p:nvPr/>
                  </p:nvSpPr>
                  <p:spPr>
                    <a:xfrm>
                      <a:off x="655225" y="3935896"/>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3" name="TextBox 2">
                      <a:extLst>
                        <a:ext uri="{FF2B5EF4-FFF2-40B4-BE49-F238E27FC236}">
                          <a16:creationId xmlns:a16="http://schemas.microsoft.com/office/drawing/2014/main" id="{23107512-86EE-4391-40C8-09016C021846}"/>
                        </a:ext>
                      </a:extLst>
                    </p:cNvPr>
                    <p:cNvSpPr txBox="1"/>
                    <p:nvPr/>
                  </p:nvSpPr>
                  <p:spPr>
                    <a:xfrm>
                      <a:off x="3381817" y="3935895"/>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4" name="TextBox 3">
                      <a:extLst>
                        <a:ext uri="{FF2B5EF4-FFF2-40B4-BE49-F238E27FC236}">
                          <a16:creationId xmlns:a16="http://schemas.microsoft.com/office/drawing/2014/main" id="{49869C24-82FB-6467-926A-25B6724951A1}"/>
                        </a:ext>
                      </a:extLst>
                    </p:cNvPr>
                    <p:cNvSpPr txBox="1"/>
                    <p:nvPr/>
                  </p:nvSpPr>
                  <p:spPr>
                    <a:xfrm rot="16200000">
                      <a:off x="2041810" y="2245015"/>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sp>
                  <p:nvSpPr>
                    <p:cNvPr id="12" name="TextBox 11">
                      <a:extLst>
                        <a:ext uri="{FF2B5EF4-FFF2-40B4-BE49-F238E27FC236}">
                          <a16:creationId xmlns:a16="http://schemas.microsoft.com/office/drawing/2014/main" id="{0A00A347-DF15-A753-2984-129AA09BC4C8}"/>
                        </a:ext>
                      </a:extLst>
                    </p:cNvPr>
                    <p:cNvSpPr txBox="1"/>
                    <p:nvPr/>
                  </p:nvSpPr>
                  <p:spPr>
                    <a:xfrm rot="16200000">
                      <a:off x="-745959" y="2307679"/>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grpSp>
              <p:sp>
                <p:nvSpPr>
                  <p:cNvPr id="6" name="TextBox 5">
                    <a:extLst>
                      <a:ext uri="{FF2B5EF4-FFF2-40B4-BE49-F238E27FC236}">
                        <a16:creationId xmlns:a16="http://schemas.microsoft.com/office/drawing/2014/main" id="{8ADACDAD-DDBA-28FB-1216-D88C56CCCCB1}"/>
                      </a:ext>
                    </a:extLst>
                  </p:cNvPr>
                  <p:cNvSpPr txBox="1"/>
                  <p:nvPr/>
                </p:nvSpPr>
                <p:spPr>
                  <a:xfrm>
                    <a:off x="602697" y="2043591"/>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7" name="TextBox 6">
                    <a:extLst>
                      <a:ext uri="{FF2B5EF4-FFF2-40B4-BE49-F238E27FC236}">
                        <a16:creationId xmlns:a16="http://schemas.microsoft.com/office/drawing/2014/main" id="{16792EAF-606D-4AD8-7C58-220010346D2D}"/>
                      </a:ext>
                    </a:extLst>
                  </p:cNvPr>
                  <p:cNvSpPr txBox="1"/>
                  <p:nvPr/>
                </p:nvSpPr>
                <p:spPr>
                  <a:xfrm>
                    <a:off x="3395179" y="2055444"/>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pic>
              <p:nvPicPr>
                <p:cNvPr id="20" name="Picture 19">
                  <a:extLst>
                    <a:ext uri="{FF2B5EF4-FFF2-40B4-BE49-F238E27FC236}">
                      <a16:creationId xmlns:a16="http://schemas.microsoft.com/office/drawing/2014/main" id="{3C53BEA5-AE62-4740-61A4-340AE4E6E91A}"/>
                    </a:ext>
                  </a:extLst>
                </p:cNvPr>
                <p:cNvPicPr>
                  <a:picLocks noChangeAspect="1"/>
                </p:cNvPicPr>
                <p:nvPr/>
              </p:nvPicPr>
              <p:blipFill rotWithShape="1">
                <a:blip r:embed="rId3"/>
                <a:srcRect l="77803" t="10993" r="16627" b="10371"/>
                <a:stretch/>
              </p:blipFill>
              <p:spPr>
                <a:xfrm rot="5400000">
                  <a:off x="1605713" y="821399"/>
                  <a:ext cx="156626" cy="2211385"/>
                </a:xfrm>
                <a:prstGeom prst="rect">
                  <a:avLst/>
                </a:prstGeom>
              </p:spPr>
            </p:pic>
            <p:sp>
              <p:nvSpPr>
                <p:cNvPr id="22" name="TextBox 21">
                  <a:extLst>
                    <a:ext uri="{FF2B5EF4-FFF2-40B4-BE49-F238E27FC236}">
                      <a16:creationId xmlns:a16="http://schemas.microsoft.com/office/drawing/2014/main" id="{5AC789A2-A4CD-4C10-6B11-7DFBE0A20C3F}"/>
                    </a:ext>
                  </a:extLst>
                </p:cNvPr>
                <p:cNvSpPr txBox="1"/>
                <p:nvPr/>
              </p:nvSpPr>
              <p:spPr>
                <a:xfrm>
                  <a:off x="585217" y="1589907"/>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24" name="TextBox 23">
                  <a:extLst>
                    <a:ext uri="{FF2B5EF4-FFF2-40B4-BE49-F238E27FC236}">
                      <a16:creationId xmlns:a16="http://schemas.microsoft.com/office/drawing/2014/main" id="{BD786567-101E-2E4F-F703-BBA46A995289}"/>
                    </a:ext>
                  </a:extLst>
                </p:cNvPr>
                <p:cNvSpPr txBox="1"/>
                <p:nvPr/>
              </p:nvSpPr>
              <p:spPr>
                <a:xfrm>
                  <a:off x="195795" y="1679756"/>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14:10</a:t>
                  </a:r>
                </a:p>
              </p:txBody>
            </p:sp>
            <p:sp>
              <p:nvSpPr>
                <p:cNvPr id="25" name="TextBox 24">
                  <a:extLst>
                    <a:ext uri="{FF2B5EF4-FFF2-40B4-BE49-F238E27FC236}">
                      <a16:creationId xmlns:a16="http://schemas.microsoft.com/office/drawing/2014/main" id="{BBC3ED22-50BA-0593-942F-9C8E1CA95E4E}"/>
                    </a:ext>
                  </a:extLst>
                </p:cNvPr>
                <p:cNvSpPr txBox="1"/>
                <p:nvPr/>
              </p:nvSpPr>
              <p:spPr>
                <a:xfrm>
                  <a:off x="2128072" y="1683495"/>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14:31</a:t>
                  </a:r>
                </a:p>
              </p:txBody>
            </p:sp>
            <p:pic>
              <p:nvPicPr>
                <p:cNvPr id="26" name="Picture 25">
                  <a:extLst>
                    <a:ext uri="{FF2B5EF4-FFF2-40B4-BE49-F238E27FC236}">
                      <a16:creationId xmlns:a16="http://schemas.microsoft.com/office/drawing/2014/main" id="{8A927CCA-D0D7-CB21-1964-6807474E4C78}"/>
                    </a:ext>
                  </a:extLst>
                </p:cNvPr>
                <p:cNvPicPr>
                  <a:picLocks noChangeAspect="1"/>
                </p:cNvPicPr>
                <p:nvPr/>
              </p:nvPicPr>
              <p:blipFill rotWithShape="1">
                <a:blip r:embed="rId3"/>
                <a:srcRect l="77803" t="10993" r="16627" b="10371"/>
                <a:stretch/>
              </p:blipFill>
              <p:spPr>
                <a:xfrm rot="5400000">
                  <a:off x="4335576" y="825948"/>
                  <a:ext cx="156626" cy="2211385"/>
                </a:xfrm>
                <a:prstGeom prst="rect">
                  <a:avLst/>
                </a:prstGeom>
              </p:spPr>
            </p:pic>
            <p:sp>
              <p:nvSpPr>
                <p:cNvPr id="27" name="TextBox 26">
                  <a:extLst>
                    <a:ext uri="{FF2B5EF4-FFF2-40B4-BE49-F238E27FC236}">
                      <a16:creationId xmlns:a16="http://schemas.microsoft.com/office/drawing/2014/main" id="{199979D1-0C5B-4134-8E8E-2F269F94AB4C}"/>
                    </a:ext>
                  </a:extLst>
                </p:cNvPr>
                <p:cNvSpPr txBox="1"/>
                <p:nvPr/>
              </p:nvSpPr>
              <p:spPr>
                <a:xfrm>
                  <a:off x="3962216" y="1607959"/>
                  <a:ext cx="96603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Time [UTC]</a:t>
                  </a:r>
                </a:p>
              </p:txBody>
            </p:sp>
            <p:sp>
              <p:nvSpPr>
                <p:cNvPr id="28" name="TextBox 27">
                  <a:extLst>
                    <a:ext uri="{FF2B5EF4-FFF2-40B4-BE49-F238E27FC236}">
                      <a16:creationId xmlns:a16="http://schemas.microsoft.com/office/drawing/2014/main" id="{364B41F7-A07C-8490-6FD9-B95197BBF52A}"/>
                    </a:ext>
                  </a:extLst>
                </p:cNvPr>
                <p:cNvSpPr txBox="1"/>
                <p:nvPr/>
              </p:nvSpPr>
              <p:spPr>
                <a:xfrm>
                  <a:off x="2995147" y="16795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2021-10-29 15:04</a:t>
                  </a:r>
                </a:p>
              </p:txBody>
            </p:sp>
            <p:sp>
              <p:nvSpPr>
                <p:cNvPr id="29" name="TextBox 28">
                  <a:extLst>
                    <a:ext uri="{FF2B5EF4-FFF2-40B4-BE49-F238E27FC236}">
                      <a16:creationId xmlns:a16="http://schemas.microsoft.com/office/drawing/2014/main" id="{4AE0C64A-47C4-2053-F24C-E1BA537ACC08}"/>
                    </a:ext>
                  </a:extLst>
                </p:cNvPr>
                <p:cNvSpPr txBox="1"/>
                <p:nvPr/>
              </p:nvSpPr>
              <p:spPr>
                <a:xfrm>
                  <a:off x="4882760" y="168335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2021-10-29 15:11</a:t>
                  </a:r>
                </a:p>
              </p:txBody>
            </p:sp>
          </p:grpSp>
        </p:grpSp>
        <p:sp>
          <p:nvSpPr>
            <p:cNvPr id="36" name="TextBox 35">
              <a:extLst>
                <a:ext uri="{FF2B5EF4-FFF2-40B4-BE49-F238E27FC236}">
                  <a16:creationId xmlns:a16="http://schemas.microsoft.com/office/drawing/2014/main" id="{BEDEBF98-F308-8D4F-89B2-EB0D072243C8}"/>
                </a:ext>
              </a:extLst>
            </p:cNvPr>
            <p:cNvSpPr txBox="1"/>
            <p:nvPr/>
          </p:nvSpPr>
          <p:spPr>
            <a:xfrm rot="16200000">
              <a:off x="2693257" y="249686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37" name="TextBox 36">
              <a:extLst>
                <a:ext uri="{FF2B5EF4-FFF2-40B4-BE49-F238E27FC236}">
                  <a16:creationId xmlns:a16="http://schemas.microsoft.com/office/drawing/2014/main" id="{B7FE63F0-ED2A-BF6C-F6A8-1C57E9333447}"/>
                </a:ext>
              </a:extLst>
            </p:cNvPr>
            <p:cNvSpPr txBox="1"/>
            <p:nvPr/>
          </p:nvSpPr>
          <p:spPr>
            <a:xfrm rot="16200000">
              <a:off x="2191256" y="249664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38" name="TextBox 37">
              <a:extLst>
                <a:ext uri="{FF2B5EF4-FFF2-40B4-BE49-F238E27FC236}">
                  <a16:creationId xmlns:a16="http://schemas.microsoft.com/office/drawing/2014/main" id="{57AEC41E-A8D7-2C45-BE7E-2DD8015C74A6}"/>
                </a:ext>
              </a:extLst>
            </p:cNvPr>
            <p:cNvSpPr txBox="1"/>
            <p:nvPr/>
          </p:nvSpPr>
          <p:spPr>
            <a:xfrm rot="16200000">
              <a:off x="1755620" y="2496198"/>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Tree>
    <p:extLst>
      <p:ext uri="{BB962C8B-B14F-4D97-AF65-F5344CB8AC3E}">
        <p14:creationId xmlns:p14="http://schemas.microsoft.com/office/powerpoint/2010/main" val="1100219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50DC190-3F59-1FA7-577D-01C2E7AD9DA3}"/>
              </a:ext>
            </a:extLst>
          </p:cNvPr>
          <p:cNvSpPr txBox="1"/>
          <p:nvPr/>
        </p:nvSpPr>
        <p:spPr>
          <a:xfrm>
            <a:off x="2359972" y="799784"/>
            <a:ext cx="3473964" cy="369332"/>
          </a:xfrm>
          <a:prstGeom prst="rect">
            <a:avLst/>
          </a:prstGeom>
          <a:noFill/>
        </p:spPr>
        <p:txBody>
          <a:bodyPr wrap="none" rtlCol="0">
            <a:spAutoFit/>
          </a:bodyPr>
          <a:lstStyle/>
          <a:p>
            <a:r>
              <a:rPr lang="en-US" dirty="0"/>
              <a:t>Figure 5 edited – Example Missions</a:t>
            </a:r>
          </a:p>
        </p:txBody>
      </p:sp>
      <p:grpSp>
        <p:nvGrpSpPr>
          <p:cNvPr id="54" name="Group 53">
            <a:extLst>
              <a:ext uri="{FF2B5EF4-FFF2-40B4-BE49-F238E27FC236}">
                <a16:creationId xmlns:a16="http://schemas.microsoft.com/office/drawing/2014/main" id="{E6EA54DA-B8DA-B523-7417-4E689175E444}"/>
              </a:ext>
            </a:extLst>
          </p:cNvPr>
          <p:cNvGrpSpPr/>
          <p:nvPr/>
        </p:nvGrpSpPr>
        <p:grpSpPr>
          <a:xfrm>
            <a:off x="604606" y="1542195"/>
            <a:ext cx="5986818" cy="3801103"/>
            <a:chOff x="604606" y="1542195"/>
            <a:chExt cx="5986818" cy="3801103"/>
          </a:xfrm>
        </p:grpSpPr>
        <p:grpSp>
          <p:nvGrpSpPr>
            <p:cNvPr id="48" name="Group 47">
              <a:extLst>
                <a:ext uri="{FF2B5EF4-FFF2-40B4-BE49-F238E27FC236}">
                  <a16:creationId xmlns:a16="http://schemas.microsoft.com/office/drawing/2014/main" id="{75E2B991-A382-A912-98B5-A49CD8F32753}"/>
                </a:ext>
              </a:extLst>
            </p:cNvPr>
            <p:cNvGrpSpPr/>
            <p:nvPr/>
          </p:nvGrpSpPr>
          <p:grpSpPr>
            <a:xfrm>
              <a:off x="604606" y="1542195"/>
              <a:ext cx="5986818" cy="3801103"/>
              <a:chOff x="604606" y="1542195"/>
              <a:chExt cx="5986818" cy="3801103"/>
            </a:xfrm>
          </p:grpSpPr>
          <p:grpSp>
            <p:nvGrpSpPr>
              <p:cNvPr id="42" name="Group 41">
                <a:extLst>
                  <a:ext uri="{FF2B5EF4-FFF2-40B4-BE49-F238E27FC236}">
                    <a16:creationId xmlns:a16="http://schemas.microsoft.com/office/drawing/2014/main" id="{C08C2818-D7FD-28F9-1188-F0E81791E034}"/>
                  </a:ext>
                </a:extLst>
              </p:cNvPr>
              <p:cNvGrpSpPr/>
              <p:nvPr/>
            </p:nvGrpSpPr>
            <p:grpSpPr>
              <a:xfrm>
                <a:off x="604606" y="1542195"/>
                <a:ext cx="5986818" cy="3801103"/>
                <a:chOff x="822574" y="1568777"/>
                <a:chExt cx="5986818" cy="3801103"/>
              </a:xfrm>
            </p:grpSpPr>
            <p:grpSp>
              <p:nvGrpSpPr>
                <p:cNvPr id="56" name="Group 55">
                  <a:extLst>
                    <a:ext uri="{FF2B5EF4-FFF2-40B4-BE49-F238E27FC236}">
                      <a16:creationId xmlns:a16="http://schemas.microsoft.com/office/drawing/2014/main" id="{5A004A17-0D85-07F0-40FA-1114B8CE2D04}"/>
                    </a:ext>
                  </a:extLst>
                </p:cNvPr>
                <p:cNvGrpSpPr/>
                <p:nvPr/>
              </p:nvGrpSpPr>
              <p:grpSpPr>
                <a:xfrm>
                  <a:off x="822574" y="1568777"/>
                  <a:ext cx="5986818" cy="3801103"/>
                  <a:chOff x="822574" y="1568777"/>
                  <a:chExt cx="5986818" cy="3801103"/>
                </a:xfrm>
              </p:grpSpPr>
              <p:grpSp>
                <p:nvGrpSpPr>
                  <p:cNvPr id="35" name="Group 34">
                    <a:extLst>
                      <a:ext uri="{FF2B5EF4-FFF2-40B4-BE49-F238E27FC236}">
                        <a16:creationId xmlns:a16="http://schemas.microsoft.com/office/drawing/2014/main" id="{8009CB3F-8A14-8BD4-D5D3-7E685E7EB123}"/>
                      </a:ext>
                    </a:extLst>
                  </p:cNvPr>
                  <p:cNvGrpSpPr/>
                  <p:nvPr/>
                </p:nvGrpSpPr>
                <p:grpSpPr>
                  <a:xfrm>
                    <a:off x="822574" y="1568777"/>
                    <a:ext cx="5986818" cy="3801103"/>
                    <a:chOff x="822574" y="1568777"/>
                    <a:chExt cx="5986818" cy="3801103"/>
                  </a:xfrm>
                </p:grpSpPr>
                <p:sp>
                  <p:nvSpPr>
                    <p:cNvPr id="33" name="Rectangle 32">
                      <a:extLst>
                        <a:ext uri="{FF2B5EF4-FFF2-40B4-BE49-F238E27FC236}">
                          <a16:creationId xmlns:a16="http://schemas.microsoft.com/office/drawing/2014/main" id="{B8A9EE6F-B1A2-5B1D-7F33-2D52FA9C49D2}"/>
                        </a:ext>
                      </a:extLst>
                    </p:cNvPr>
                    <p:cNvSpPr/>
                    <p:nvPr/>
                  </p:nvSpPr>
                  <p:spPr>
                    <a:xfrm>
                      <a:off x="822574" y="1568777"/>
                      <a:ext cx="5986818" cy="3801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3C03A2DE-6F1F-4361-3FF8-A96A4A3E9063}"/>
                        </a:ext>
                      </a:extLst>
                    </p:cNvPr>
                    <p:cNvGrpSpPr/>
                    <p:nvPr/>
                  </p:nvGrpSpPr>
                  <p:grpSpPr>
                    <a:xfrm>
                      <a:off x="1028214" y="1603555"/>
                      <a:ext cx="5702904" cy="3593048"/>
                      <a:chOff x="182053" y="1589907"/>
                      <a:chExt cx="5702904" cy="3593048"/>
                    </a:xfrm>
                  </p:grpSpPr>
                  <p:grpSp>
                    <p:nvGrpSpPr>
                      <p:cNvPr id="13" name="Group 12">
                        <a:extLst>
                          <a:ext uri="{FF2B5EF4-FFF2-40B4-BE49-F238E27FC236}">
                            <a16:creationId xmlns:a16="http://schemas.microsoft.com/office/drawing/2014/main" id="{F55B4578-47FE-5C1E-9764-85FF00A7174D}"/>
                          </a:ext>
                        </a:extLst>
                      </p:cNvPr>
                      <p:cNvGrpSpPr/>
                      <p:nvPr/>
                    </p:nvGrpSpPr>
                    <p:grpSpPr>
                      <a:xfrm>
                        <a:off x="182053" y="2196472"/>
                        <a:ext cx="5311594" cy="2986483"/>
                        <a:chOff x="151242" y="1226412"/>
                        <a:chExt cx="5311594" cy="2986483"/>
                      </a:xfrm>
                    </p:grpSpPr>
                    <p:sp>
                      <p:nvSpPr>
                        <p:cNvPr id="16" name="TextBox 15">
                          <a:extLst>
                            <a:ext uri="{FF2B5EF4-FFF2-40B4-BE49-F238E27FC236}">
                              <a16:creationId xmlns:a16="http://schemas.microsoft.com/office/drawing/2014/main" id="{39D78649-797C-2DDA-34E7-C4BF00A0FC9C}"/>
                            </a:ext>
                          </a:extLst>
                        </p:cNvPr>
                        <p:cNvSpPr txBox="1"/>
                        <p:nvPr/>
                      </p:nvSpPr>
                      <p:spPr>
                        <a:xfrm rot="16200000">
                          <a:off x="4600128" y="1504854"/>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7" name="TextBox 16">
                          <a:extLst>
                            <a:ext uri="{FF2B5EF4-FFF2-40B4-BE49-F238E27FC236}">
                              <a16:creationId xmlns:a16="http://schemas.microsoft.com/office/drawing/2014/main" id="{6EFDE4C1-B69E-1E1E-F999-05811B297CAF}"/>
                            </a:ext>
                          </a:extLst>
                        </p:cNvPr>
                        <p:cNvSpPr txBox="1"/>
                        <p:nvPr/>
                      </p:nvSpPr>
                      <p:spPr>
                        <a:xfrm rot="16200000">
                          <a:off x="4098127" y="151373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8" name="TextBox 17">
                          <a:extLst>
                            <a:ext uri="{FF2B5EF4-FFF2-40B4-BE49-F238E27FC236}">
                              <a16:creationId xmlns:a16="http://schemas.microsoft.com/office/drawing/2014/main" id="{E8D9FCE4-530F-E09E-F10C-79B01B2FB6BF}"/>
                            </a:ext>
                          </a:extLst>
                        </p:cNvPr>
                        <p:cNvSpPr txBox="1"/>
                        <p:nvPr/>
                      </p:nvSpPr>
                      <p:spPr>
                        <a:xfrm rot="16200000">
                          <a:off x="3662491" y="1513281"/>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2" name="TextBox 1">
                          <a:extLst>
                            <a:ext uri="{FF2B5EF4-FFF2-40B4-BE49-F238E27FC236}">
                              <a16:creationId xmlns:a16="http://schemas.microsoft.com/office/drawing/2014/main" id="{154D2D12-18EB-DE9F-375F-F650EF180EC1}"/>
                            </a:ext>
                          </a:extLst>
                        </p:cNvPr>
                        <p:cNvSpPr txBox="1"/>
                        <p:nvPr/>
                      </p:nvSpPr>
                      <p:spPr>
                        <a:xfrm>
                          <a:off x="655225" y="3935896"/>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3" name="TextBox 2">
                          <a:extLst>
                            <a:ext uri="{FF2B5EF4-FFF2-40B4-BE49-F238E27FC236}">
                              <a16:creationId xmlns:a16="http://schemas.microsoft.com/office/drawing/2014/main" id="{23107512-86EE-4391-40C8-09016C021846}"/>
                            </a:ext>
                          </a:extLst>
                        </p:cNvPr>
                        <p:cNvSpPr txBox="1"/>
                        <p:nvPr/>
                      </p:nvSpPr>
                      <p:spPr>
                        <a:xfrm>
                          <a:off x="3381817" y="3935895"/>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4" name="TextBox 3">
                          <a:extLst>
                            <a:ext uri="{FF2B5EF4-FFF2-40B4-BE49-F238E27FC236}">
                              <a16:creationId xmlns:a16="http://schemas.microsoft.com/office/drawing/2014/main" id="{49869C24-82FB-6467-926A-25B6724951A1}"/>
                            </a:ext>
                          </a:extLst>
                        </p:cNvPr>
                        <p:cNvSpPr txBox="1"/>
                        <p:nvPr/>
                      </p:nvSpPr>
                      <p:spPr>
                        <a:xfrm rot="16200000">
                          <a:off x="2041810" y="2245015"/>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sp>
                      <p:nvSpPr>
                        <p:cNvPr id="12" name="TextBox 11">
                          <a:extLst>
                            <a:ext uri="{FF2B5EF4-FFF2-40B4-BE49-F238E27FC236}">
                              <a16:creationId xmlns:a16="http://schemas.microsoft.com/office/drawing/2014/main" id="{0A00A347-DF15-A753-2984-129AA09BC4C8}"/>
                            </a:ext>
                          </a:extLst>
                        </p:cNvPr>
                        <p:cNvSpPr txBox="1"/>
                        <p:nvPr/>
                      </p:nvSpPr>
                      <p:spPr>
                        <a:xfrm rot="16200000">
                          <a:off x="-745959" y="2307679"/>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grpSp>
                  <p:pic>
                    <p:nvPicPr>
                      <p:cNvPr id="20" name="Picture 19">
                        <a:extLst>
                          <a:ext uri="{FF2B5EF4-FFF2-40B4-BE49-F238E27FC236}">
                            <a16:creationId xmlns:a16="http://schemas.microsoft.com/office/drawing/2014/main" id="{3C53BEA5-AE62-4740-61A4-340AE4E6E91A}"/>
                          </a:ext>
                        </a:extLst>
                      </p:cNvPr>
                      <p:cNvPicPr>
                        <a:picLocks noChangeAspect="1"/>
                      </p:cNvPicPr>
                      <p:nvPr/>
                    </p:nvPicPr>
                    <p:blipFill rotWithShape="1">
                      <a:blip r:embed="rId3"/>
                      <a:srcRect l="77803" t="10993" r="16627" b="10371"/>
                      <a:stretch/>
                    </p:blipFill>
                    <p:spPr>
                      <a:xfrm rot="5400000">
                        <a:off x="1605713" y="821399"/>
                        <a:ext cx="156626" cy="2211385"/>
                      </a:xfrm>
                      <a:prstGeom prst="rect">
                        <a:avLst/>
                      </a:prstGeom>
                    </p:spPr>
                  </p:pic>
                  <p:sp>
                    <p:nvSpPr>
                      <p:cNvPr id="22" name="TextBox 21">
                        <a:extLst>
                          <a:ext uri="{FF2B5EF4-FFF2-40B4-BE49-F238E27FC236}">
                            <a16:creationId xmlns:a16="http://schemas.microsoft.com/office/drawing/2014/main" id="{5AC789A2-A4CD-4C10-6B11-7DFBE0A20C3F}"/>
                          </a:ext>
                        </a:extLst>
                      </p:cNvPr>
                      <p:cNvSpPr txBox="1"/>
                      <p:nvPr/>
                    </p:nvSpPr>
                    <p:spPr>
                      <a:xfrm>
                        <a:off x="585217" y="1589907"/>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24" name="TextBox 23">
                        <a:extLst>
                          <a:ext uri="{FF2B5EF4-FFF2-40B4-BE49-F238E27FC236}">
                            <a16:creationId xmlns:a16="http://schemas.microsoft.com/office/drawing/2014/main" id="{BD786567-101E-2E4F-F703-BBA46A995289}"/>
                          </a:ext>
                        </a:extLst>
                      </p:cNvPr>
                      <p:cNvSpPr txBox="1"/>
                      <p:nvPr/>
                    </p:nvSpPr>
                    <p:spPr>
                      <a:xfrm>
                        <a:off x="195795" y="1679756"/>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14:10</a:t>
                        </a:r>
                      </a:p>
                    </p:txBody>
                  </p:sp>
                  <p:sp>
                    <p:nvSpPr>
                      <p:cNvPr id="25" name="TextBox 24">
                        <a:extLst>
                          <a:ext uri="{FF2B5EF4-FFF2-40B4-BE49-F238E27FC236}">
                            <a16:creationId xmlns:a16="http://schemas.microsoft.com/office/drawing/2014/main" id="{BBC3ED22-50BA-0593-942F-9C8E1CA95E4E}"/>
                          </a:ext>
                        </a:extLst>
                      </p:cNvPr>
                      <p:cNvSpPr txBox="1"/>
                      <p:nvPr/>
                    </p:nvSpPr>
                    <p:spPr>
                      <a:xfrm>
                        <a:off x="2128072" y="1683495"/>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14:31</a:t>
                        </a:r>
                      </a:p>
                    </p:txBody>
                  </p:sp>
                  <p:pic>
                    <p:nvPicPr>
                      <p:cNvPr id="26" name="Picture 25">
                        <a:extLst>
                          <a:ext uri="{FF2B5EF4-FFF2-40B4-BE49-F238E27FC236}">
                            <a16:creationId xmlns:a16="http://schemas.microsoft.com/office/drawing/2014/main" id="{8A927CCA-D0D7-CB21-1964-6807474E4C78}"/>
                          </a:ext>
                        </a:extLst>
                      </p:cNvPr>
                      <p:cNvPicPr>
                        <a:picLocks noChangeAspect="1"/>
                      </p:cNvPicPr>
                      <p:nvPr/>
                    </p:nvPicPr>
                    <p:blipFill rotWithShape="1">
                      <a:blip r:embed="rId3"/>
                      <a:srcRect l="77803" t="10993" r="16627" b="10371"/>
                      <a:stretch/>
                    </p:blipFill>
                    <p:spPr>
                      <a:xfrm rot="5400000">
                        <a:off x="4335576" y="825948"/>
                        <a:ext cx="156626" cy="2211385"/>
                      </a:xfrm>
                      <a:prstGeom prst="rect">
                        <a:avLst/>
                      </a:prstGeom>
                    </p:spPr>
                  </p:pic>
                  <p:sp>
                    <p:nvSpPr>
                      <p:cNvPr id="27" name="TextBox 26">
                        <a:extLst>
                          <a:ext uri="{FF2B5EF4-FFF2-40B4-BE49-F238E27FC236}">
                            <a16:creationId xmlns:a16="http://schemas.microsoft.com/office/drawing/2014/main" id="{199979D1-0C5B-4134-8E8E-2F269F94AB4C}"/>
                          </a:ext>
                        </a:extLst>
                      </p:cNvPr>
                      <p:cNvSpPr txBox="1"/>
                      <p:nvPr/>
                    </p:nvSpPr>
                    <p:spPr>
                      <a:xfrm>
                        <a:off x="3962216" y="1607959"/>
                        <a:ext cx="96603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Time [UTC]</a:t>
                        </a:r>
                      </a:p>
                    </p:txBody>
                  </p:sp>
                  <p:sp>
                    <p:nvSpPr>
                      <p:cNvPr id="28" name="TextBox 27">
                        <a:extLst>
                          <a:ext uri="{FF2B5EF4-FFF2-40B4-BE49-F238E27FC236}">
                            <a16:creationId xmlns:a16="http://schemas.microsoft.com/office/drawing/2014/main" id="{364B41F7-A07C-8490-6FD9-B95197BBF52A}"/>
                          </a:ext>
                        </a:extLst>
                      </p:cNvPr>
                      <p:cNvSpPr txBox="1"/>
                      <p:nvPr/>
                    </p:nvSpPr>
                    <p:spPr>
                      <a:xfrm>
                        <a:off x="2995147" y="16795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2021-10-29 15:04</a:t>
                        </a:r>
                      </a:p>
                    </p:txBody>
                  </p:sp>
                  <p:sp>
                    <p:nvSpPr>
                      <p:cNvPr id="29" name="TextBox 28">
                        <a:extLst>
                          <a:ext uri="{FF2B5EF4-FFF2-40B4-BE49-F238E27FC236}">
                            <a16:creationId xmlns:a16="http://schemas.microsoft.com/office/drawing/2014/main" id="{4AE0C64A-47C4-2053-F24C-E1BA537ACC08}"/>
                          </a:ext>
                        </a:extLst>
                      </p:cNvPr>
                      <p:cNvSpPr txBox="1"/>
                      <p:nvPr/>
                    </p:nvSpPr>
                    <p:spPr>
                      <a:xfrm>
                        <a:off x="4882760" y="168335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2021-10-29 15:11</a:t>
                        </a:r>
                      </a:p>
                    </p:txBody>
                  </p:sp>
                </p:grpSp>
              </p:grpSp>
              <p:sp>
                <p:nvSpPr>
                  <p:cNvPr id="36" name="TextBox 35">
                    <a:extLst>
                      <a:ext uri="{FF2B5EF4-FFF2-40B4-BE49-F238E27FC236}">
                        <a16:creationId xmlns:a16="http://schemas.microsoft.com/office/drawing/2014/main" id="{BEDEBF98-F308-8D4F-89B2-EB0D072243C8}"/>
                      </a:ext>
                    </a:extLst>
                  </p:cNvPr>
                  <p:cNvSpPr txBox="1"/>
                  <p:nvPr/>
                </p:nvSpPr>
                <p:spPr>
                  <a:xfrm rot="16200000">
                    <a:off x="2693257" y="249686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37" name="TextBox 36">
                    <a:extLst>
                      <a:ext uri="{FF2B5EF4-FFF2-40B4-BE49-F238E27FC236}">
                        <a16:creationId xmlns:a16="http://schemas.microsoft.com/office/drawing/2014/main" id="{B7FE63F0-ED2A-BF6C-F6A8-1C57E9333447}"/>
                      </a:ext>
                    </a:extLst>
                  </p:cNvPr>
                  <p:cNvSpPr txBox="1"/>
                  <p:nvPr/>
                </p:nvSpPr>
                <p:spPr>
                  <a:xfrm rot="16200000">
                    <a:off x="2191256" y="249664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38" name="TextBox 37">
                    <a:extLst>
                      <a:ext uri="{FF2B5EF4-FFF2-40B4-BE49-F238E27FC236}">
                        <a16:creationId xmlns:a16="http://schemas.microsoft.com/office/drawing/2014/main" id="{57AEC41E-A8D7-2C45-BE7E-2DD8015C74A6}"/>
                      </a:ext>
                    </a:extLst>
                  </p:cNvPr>
                  <p:cNvSpPr txBox="1"/>
                  <p:nvPr/>
                </p:nvSpPr>
                <p:spPr>
                  <a:xfrm rot="16200000">
                    <a:off x="1755620" y="2496198"/>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
              <p:nvSpPr>
                <p:cNvPr id="21" name="TextBox 20">
                  <a:extLst>
                    <a:ext uri="{FF2B5EF4-FFF2-40B4-BE49-F238E27FC236}">
                      <a16:creationId xmlns:a16="http://schemas.microsoft.com/office/drawing/2014/main" id="{12D1223E-F4B7-1CAD-784F-6BA40EC0D0FF}"/>
                    </a:ext>
                  </a:extLst>
                </p:cNvPr>
                <p:cNvSpPr txBox="1"/>
                <p:nvPr/>
              </p:nvSpPr>
              <p:spPr>
                <a:xfrm rot="16200000">
                  <a:off x="5493282" y="4157654"/>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23" name="TextBox 22">
                  <a:extLst>
                    <a:ext uri="{FF2B5EF4-FFF2-40B4-BE49-F238E27FC236}">
                      <a16:creationId xmlns:a16="http://schemas.microsoft.com/office/drawing/2014/main" id="{9ACFF87C-75A3-86F4-FB0F-2E81682FF62F}"/>
                    </a:ext>
                  </a:extLst>
                </p:cNvPr>
                <p:cNvSpPr txBox="1"/>
                <p:nvPr/>
              </p:nvSpPr>
              <p:spPr>
                <a:xfrm rot="16200000">
                  <a:off x="4991281" y="4157432"/>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31" name="TextBox 30">
                  <a:extLst>
                    <a:ext uri="{FF2B5EF4-FFF2-40B4-BE49-F238E27FC236}">
                      <a16:creationId xmlns:a16="http://schemas.microsoft.com/office/drawing/2014/main" id="{FFE09316-5174-E1EA-ECCF-32787CDED1C9}"/>
                    </a:ext>
                  </a:extLst>
                </p:cNvPr>
                <p:cNvSpPr txBox="1"/>
                <p:nvPr/>
              </p:nvSpPr>
              <p:spPr>
                <a:xfrm rot="16200000">
                  <a:off x="4555645" y="4156983"/>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34" name="TextBox 33">
                  <a:extLst>
                    <a:ext uri="{FF2B5EF4-FFF2-40B4-BE49-F238E27FC236}">
                      <a16:creationId xmlns:a16="http://schemas.microsoft.com/office/drawing/2014/main" id="{296E7C2B-FBE1-3A2C-B440-6C827650DBE3}"/>
                    </a:ext>
                  </a:extLst>
                </p:cNvPr>
                <p:cNvSpPr txBox="1"/>
                <p:nvPr/>
              </p:nvSpPr>
              <p:spPr>
                <a:xfrm rot="16200000">
                  <a:off x="2685958" y="2773138"/>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39" name="TextBox 38">
                  <a:extLst>
                    <a:ext uri="{FF2B5EF4-FFF2-40B4-BE49-F238E27FC236}">
                      <a16:creationId xmlns:a16="http://schemas.microsoft.com/office/drawing/2014/main" id="{7B431F7A-9367-5465-6697-EF4F34E8C3F2}"/>
                    </a:ext>
                  </a:extLst>
                </p:cNvPr>
                <p:cNvSpPr txBox="1"/>
                <p:nvPr/>
              </p:nvSpPr>
              <p:spPr>
                <a:xfrm rot="16200000">
                  <a:off x="2183957" y="277291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40" name="TextBox 39">
                  <a:extLst>
                    <a:ext uri="{FF2B5EF4-FFF2-40B4-BE49-F238E27FC236}">
                      <a16:creationId xmlns:a16="http://schemas.microsoft.com/office/drawing/2014/main" id="{6983316C-B990-965D-5944-D54E246FD694}"/>
                    </a:ext>
                  </a:extLst>
                </p:cNvPr>
                <p:cNvSpPr txBox="1"/>
                <p:nvPr/>
              </p:nvSpPr>
              <p:spPr>
                <a:xfrm rot="16200000">
                  <a:off x="1748321" y="277246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pic>
            <p:nvPicPr>
              <p:cNvPr id="43" name="Picture 42">
                <a:extLst>
                  <a:ext uri="{FF2B5EF4-FFF2-40B4-BE49-F238E27FC236}">
                    <a16:creationId xmlns:a16="http://schemas.microsoft.com/office/drawing/2014/main" id="{C7872C07-F3FE-C7D5-5101-8DECDDDEA9D9}"/>
                  </a:ext>
                </a:extLst>
              </p:cNvPr>
              <p:cNvPicPr>
                <a:picLocks noChangeAspect="1"/>
              </p:cNvPicPr>
              <p:nvPr/>
            </p:nvPicPr>
            <p:blipFill rotWithShape="1">
              <a:blip r:embed="rId4"/>
              <a:srcRect l="11077" t="11101" r="24725" b="8093"/>
              <a:stretch/>
            </p:blipFill>
            <p:spPr>
              <a:xfrm>
                <a:off x="1094028" y="1990378"/>
                <a:ext cx="2304374" cy="2900552"/>
              </a:xfrm>
              <a:prstGeom prst="rect">
                <a:avLst/>
              </a:prstGeom>
            </p:spPr>
          </p:pic>
          <p:sp>
            <p:nvSpPr>
              <p:cNvPr id="44" name="TextBox 43">
                <a:extLst>
                  <a:ext uri="{FF2B5EF4-FFF2-40B4-BE49-F238E27FC236}">
                    <a16:creationId xmlns:a16="http://schemas.microsoft.com/office/drawing/2014/main" id="{84254578-59B8-5FA6-1AD8-23DCD40058DD}"/>
                  </a:ext>
                </a:extLst>
              </p:cNvPr>
              <p:cNvSpPr txBox="1"/>
              <p:nvPr/>
            </p:nvSpPr>
            <p:spPr>
              <a:xfrm>
                <a:off x="1396552" y="2030985"/>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45" name="TextBox 44">
                <a:extLst>
                  <a:ext uri="{FF2B5EF4-FFF2-40B4-BE49-F238E27FC236}">
                    <a16:creationId xmlns:a16="http://schemas.microsoft.com/office/drawing/2014/main" id="{0EFCABBA-7A97-2C4F-C65C-29A4FBD7DB4F}"/>
                  </a:ext>
                </a:extLst>
              </p:cNvPr>
              <p:cNvSpPr txBox="1"/>
              <p:nvPr/>
            </p:nvSpPr>
            <p:spPr>
              <a:xfrm rot="16200000">
                <a:off x="2526845" y="2746595"/>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46" name="TextBox 45">
                <a:extLst>
                  <a:ext uri="{FF2B5EF4-FFF2-40B4-BE49-F238E27FC236}">
                    <a16:creationId xmlns:a16="http://schemas.microsoft.com/office/drawing/2014/main" id="{9AF71E6E-214A-C951-E02B-CEBD5C840883}"/>
                  </a:ext>
                </a:extLst>
              </p:cNvPr>
              <p:cNvSpPr txBox="1"/>
              <p:nvPr/>
            </p:nvSpPr>
            <p:spPr>
              <a:xfrm rot="16200000">
                <a:off x="2024844" y="2746373"/>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47" name="TextBox 46">
                <a:extLst>
                  <a:ext uri="{FF2B5EF4-FFF2-40B4-BE49-F238E27FC236}">
                    <a16:creationId xmlns:a16="http://schemas.microsoft.com/office/drawing/2014/main" id="{80AE7535-2A77-F776-AC3F-97DA8A06A475}"/>
                  </a:ext>
                </a:extLst>
              </p:cNvPr>
              <p:cNvSpPr txBox="1"/>
              <p:nvPr/>
            </p:nvSpPr>
            <p:spPr>
              <a:xfrm rot="16200000">
                <a:off x="1589208" y="2745924"/>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pic>
          <p:nvPicPr>
            <p:cNvPr id="49" name="Picture 48">
              <a:extLst>
                <a:ext uri="{FF2B5EF4-FFF2-40B4-BE49-F238E27FC236}">
                  <a16:creationId xmlns:a16="http://schemas.microsoft.com/office/drawing/2014/main" id="{73E9B8C0-A1F4-99B0-79CF-33113C964363}"/>
                </a:ext>
              </a:extLst>
            </p:cNvPr>
            <p:cNvPicPr>
              <a:picLocks noChangeAspect="1"/>
            </p:cNvPicPr>
            <p:nvPr/>
          </p:nvPicPr>
          <p:blipFill rotWithShape="1">
            <a:blip r:embed="rId5"/>
            <a:srcRect l="11077" t="11204" r="24726" b="7491"/>
            <a:stretch/>
          </p:blipFill>
          <p:spPr>
            <a:xfrm>
              <a:off x="3844097" y="1997019"/>
              <a:ext cx="2304374" cy="2918443"/>
            </a:xfrm>
            <a:prstGeom prst="rect">
              <a:avLst/>
            </a:prstGeom>
          </p:spPr>
        </p:pic>
        <p:sp>
          <p:nvSpPr>
            <p:cNvPr id="50" name="TextBox 49">
              <a:extLst>
                <a:ext uri="{FF2B5EF4-FFF2-40B4-BE49-F238E27FC236}">
                  <a16:creationId xmlns:a16="http://schemas.microsoft.com/office/drawing/2014/main" id="{BAC03937-AF49-7604-04FD-0D879CDF37F2}"/>
                </a:ext>
              </a:extLst>
            </p:cNvPr>
            <p:cNvSpPr txBox="1"/>
            <p:nvPr/>
          </p:nvSpPr>
          <p:spPr>
            <a:xfrm>
              <a:off x="4207903" y="2030985"/>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sp>
          <p:nvSpPr>
            <p:cNvPr id="51" name="TextBox 50">
              <a:extLst>
                <a:ext uri="{FF2B5EF4-FFF2-40B4-BE49-F238E27FC236}">
                  <a16:creationId xmlns:a16="http://schemas.microsoft.com/office/drawing/2014/main" id="{C319CF6F-C784-A60B-A41F-6895D6D66718}"/>
                </a:ext>
              </a:extLst>
            </p:cNvPr>
            <p:cNvSpPr txBox="1"/>
            <p:nvPr/>
          </p:nvSpPr>
          <p:spPr>
            <a:xfrm rot="16200000">
              <a:off x="5322623" y="411561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52" name="TextBox 51">
              <a:extLst>
                <a:ext uri="{FF2B5EF4-FFF2-40B4-BE49-F238E27FC236}">
                  <a16:creationId xmlns:a16="http://schemas.microsoft.com/office/drawing/2014/main" id="{BC2335A0-890A-7392-3194-ED695E783093}"/>
                </a:ext>
              </a:extLst>
            </p:cNvPr>
            <p:cNvSpPr txBox="1"/>
            <p:nvPr/>
          </p:nvSpPr>
          <p:spPr>
            <a:xfrm rot="16200000">
              <a:off x="4820622" y="4115395"/>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53" name="TextBox 52">
              <a:extLst>
                <a:ext uri="{FF2B5EF4-FFF2-40B4-BE49-F238E27FC236}">
                  <a16:creationId xmlns:a16="http://schemas.microsoft.com/office/drawing/2014/main" id="{A8EEDF4E-DDE7-8D31-42C8-6D44C757069A}"/>
                </a:ext>
              </a:extLst>
            </p:cNvPr>
            <p:cNvSpPr txBox="1"/>
            <p:nvPr/>
          </p:nvSpPr>
          <p:spPr>
            <a:xfrm rot="16200000">
              <a:off x="4384986" y="411494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Tree>
    <p:extLst>
      <p:ext uri="{BB962C8B-B14F-4D97-AF65-F5344CB8AC3E}">
        <p14:creationId xmlns:p14="http://schemas.microsoft.com/office/powerpoint/2010/main" val="238759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B18F6B-E461-58B7-922E-1FB6A2169626}"/>
              </a:ext>
            </a:extLst>
          </p:cNvPr>
          <p:cNvSpPr txBox="1"/>
          <p:nvPr/>
        </p:nvSpPr>
        <p:spPr>
          <a:xfrm>
            <a:off x="1988938" y="978010"/>
            <a:ext cx="3337324" cy="369332"/>
          </a:xfrm>
          <a:prstGeom prst="rect">
            <a:avLst/>
          </a:prstGeom>
          <a:noFill/>
        </p:spPr>
        <p:txBody>
          <a:bodyPr wrap="none" rtlCol="0">
            <a:spAutoFit/>
          </a:bodyPr>
          <a:lstStyle/>
          <a:p>
            <a:r>
              <a:rPr lang="en-US" dirty="0"/>
              <a:t>Figure 6 – Processing of Raw Data</a:t>
            </a:r>
          </a:p>
        </p:txBody>
      </p:sp>
      <p:grpSp>
        <p:nvGrpSpPr>
          <p:cNvPr id="5" name="Group 4">
            <a:extLst>
              <a:ext uri="{FF2B5EF4-FFF2-40B4-BE49-F238E27FC236}">
                <a16:creationId xmlns:a16="http://schemas.microsoft.com/office/drawing/2014/main" id="{4A349EA8-B9AB-FF70-9AAB-8491BE98D830}"/>
              </a:ext>
            </a:extLst>
          </p:cNvPr>
          <p:cNvGrpSpPr/>
          <p:nvPr/>
        </p:nvGrpSpPr>
        <p:grpSpPr>
          <a:xfrm>
            <a:off x="144087" y="1496291"/>
            <a:ext cx="6921731" cy="5220393"/>
            <a:chOff x="144087" y="1496291"/>
            <a:chExt cx="6921731" cy="5220393"/>
          </a:xfrm>
        </p:grpSpPr>
        <p:sp>
          <p:nvSpPr>
            <p:cNvPr id="4" name="Rectangle 3">
              <a:extLst>
                <a:ext uri="{FF2B5EF4-FFF2-40B4-BE49-F238E27FC236}">
                  <a16:creationId xmlns:a16="http://schemas.microsoft.com/office/drawing/2014/main" id="{E7C3E665-554A-669A-8833-A2CBD182391D}"/>
                </a:ext>
              </a:extLst>
            </p:cNvPr>
            <p:cNvSpPr/>
            <p:nvPr/>
          </p:nvSpPr>
          <p:spPr>
            <a:xfrm>
              <a:off x="144087" y="1496291"/>
              <a:ext cx="6921731" cy="5220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84A04B7-345E-5CA1-BCB6-0A1FC8EE2724}"/>
                </a:ext>
              </a:extLst>
            </p:cNvPr>
            <p:cNvGrpSpPr/>
            <p:nvPr/>
          </p:nvGrpSpPr>
          <p:grpSpPr>
            <a:xfrm>
              <a:off x="172380" y="1646045"/>
              <a:ext cx="6779852" cy="5014832"/>
              <a:chOff x="189005" y="1690380"/>
              <a:chExt cx="6779852" cy="5014832"/>
            </a:xfrm>
          </p:grpSpPr>
          <p:grpSp>
            <p:nvGrpSpPr>
              <p:cNvPr id="26" name="Group 25">
                <a:extLst>
                  <a:ext uri="{FF2B5EF4-FFF2-40B4-BE49-F238E27FC236}">
                    <a16:creationId xmlns:a16="http://schemas.microsoft.com/office/drawing/2014/main" id="{C6A6FC4C-4FA7-8635-17FB-07550B325359}"/>
                  </a:ext>
                </a:extLst>
              </p:cNvPr>
              <p:cNvGrpSpPr/>
              <p:nvPr/>
            </p:nvGrpSpPr>
            <p:grpSpPr>
              <a:xfrm>
                <a:off x="189005" y="1954916"/>
                <a:ext cx="6779852" cy="1263102"/>
                <a:chOff x="66486" y="876630"/>
                <a:chExt cx="9522173" cy="1593069"/>
              </a:xfrm>
            </p:grpSpPr>
            <p:cxnSp>
              <p:nvCxnSpPr>
                <p:cNvPr id="27" name="Straight Connector 26">
                  <a:extLst>
                    <a:ext uri="{FF2B5EF4-FFF2-40B4-BE49-F238E27FC236}">
                      <a16:creationId xmlns:a16="http://schemas.microsoft.com/office/drawing/2014/main" id="{E42AA627-1A3F-7D15-84C1-EFBCED0FB199}"/>
                    </a:ext>
                  </a:extLst>
                </p:cNvPr>
                <p:cNvCxnSpPr>
                  <a:cxnSpLocks/>
                </p:cNvCxnSpPr>
                <p:nvPr/>
              </p:nvCxnSpPr>
              <p:spPr>
                <a:xfrm flipV="1">
                  <a:off x="5835760" y="1398506"/>
                  <a:ext cx="3752899" cy="419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2C12F5F-A3F9-2252-3225-E46B42517819}"/>
                    </a:ext>
                  </a:extLst>
                </p:cNvPr>
                <p:cNvCxnSpPr>
                  <a:cxnSpLocks/>
                </p:cNvCxnSpPr>
                <p:nvPr/>
              </p:nvCxnSpPr>
              <p:spPr>
                <a:xfrm flipV="1">
                  <a:off x="213104" y="1436280"/>
                  <a:ext cx="4192641" cy="419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08A4EA5-8707-32B6-9F2A-2AC6AE586322}"/>
                    </a:ext>
                  </a:extLst>
                </p:cNvPr>
                <p:cNvCxnSpPr>
                  <a:cxnSpLocks/>
                </p:cNvCxnSpPr>
                <p:nvPr/>
              </p:nvCxnSpPr>
              <p:spPr>
                <a:xfrm>
                  <a:off x="4874246" y="1436280"/>
                  <a:ext cx="498469" cy="0"/>
                </a:xfrm>
                <a:prstGeom prst="straightConnector1">
                  <a:avLst/>
                </a:prstGeom>
                <a:ln w="158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sp>
              <p:nvSpPr>
                <p:cNvPr id="30" name="Freeform 29">
                  <a:extLst>
                    <a:ext uri="{FF2B5EF4-FFF2-40B4-BE49-F238E27FC236}">
                      <a16:creationId xmlns:a16="http://schemas.microsoft.com/office/drawing/2014/main" id="{B3289B86-370A-5993-7DB5-2C83DB23E66B}"/>
                    </a:ext>
                  </a:extLst>
                </p:cNvPr>
                <p:cNvSpPr/>
                <p:nvPr/>
              </p:nvSpPr>
              <p:spPr>
                <a:xfrm>
                  <a:off x="489858" y="892349"/>
                  <a:ext cx="3157127" cy="1119301"/>
                </a:xfrm>
                <a:custGeom>
                  <a:avLst/>
                  <a:gdLst>
                    <a:gd name="connsiteX0" fmla="*/ 0 w 1501690"/>
                    <a:gd name="connsiteY0" fmla="*/ 860822 h 964960"/>
                    <a:gd name="connsiteX1" fmla="*/ 484095 w 1501690"/>
                    <a:gd name="connsiteY1" fmla="*/ 211 h 964960"/>
                    <a:gd name="connsiteX2" fmla="*/ 1048871 w 1501690"/>
                    <a:gd name="connsiteY2" fmla="*/ 928058 h 964960"/>
                    <a:gd name="connsiteX3" fmla="*/ 1465730 w 1501690"/>
                    <a:gd name="connsiteY3" fmla="*/ 780140 h 964960"/>
                    <a:gd name="connsiteX4" fmla="*/ 1452283 w 1501690"/>
                    <a:gd name="connsiteY4" fmla="*/ 780140 h 96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690" h="964960">
                      <a:moveTo>
                        <a:pt x="0" y="860822"/>
                      </a:moveTo>
                      <a:cubicBezTo>
                        <a:pt x="154641" y="424913"/>
                        <a:pt x="309283" y="-10995"/>
                        <a:pt x="484095" y="211"/>
                      </a:cubicBezTo>
                      <a:cubicBezTo>
                        <a:pt x="658907" y="11417"/>
                        <a:pt x="885265" y="798070"/>
                        <a:pt x="1048871" y="928058"/>
                      </a:cubicBezTo>
                      <a:cubicBezTo>
                        <a:pt x="1212477" y="1058046"/>
                        <a:pt x="1398495" y="804793"/>
                        <a:pt x="1465730" y="780140"/>
                      </a:cubicBezTo>
                      <a:cubicBezTo>
                        <a:pt x="1532965" y="755487"/>
                        <a:pt x="1492624" y="767813"/>
                        <a:pt x="1452283" y="78014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pic>
              <p:nvPicPr>
                <p:cNvPr id="31" name="Picture 30">
                  <a:extLst>
                    <a:ext uri="{FF2B5EF4-FFF2-40B4-BE49-F238E27FC236}">
                      <a16:creationId xmlns:a16="http://schemas.microsoft.com/office/drawing/2014/main" id="{65D809B7-D4ED-77C2-7241-9E0109BAFB8A}"/>
                    </a:ext>
                  </a:extLst>
                </p:cNvPr>
                <p:cNvPicPr>
                  <a:picLocks noChangeAspect="1"/>
                </p:cNvPicPr>
                <p:nvPr/>
              </p:nvPicPr>
              <p:blipFill>
                <a:blip r:embed="rId2"/>
                <a:stretch>
                  <a:fillRect/>
                </a:stretch>
              </p:blipFill>
              <p:spPr>
                <a:xfrm rot="3175471">
                  <a:off x="378545" y="1015363"/>
                  <a:ext cx="692435" cy="692435"/>
                </a:xfrm>
                <a:prstGeom prst="rect">
                  <a:avLst/>
                </a:prstGeom>
              </p:spPr>
            </p:pic>
            <p:sp>
              <p:nvSpPr>
                <p:cNvPr id="32" name="TextBox 31">
                  <a:extLst>
                    <a:ext uri="{FF2B5EF4-FFF2-40B4-BE49-F238E27FC236}">
                      <a16:creationId xmlns:a16="http://schemas.microsoft.com/office/drawing/2014/main" id="{B26F51C3-EB78-C882-A915-C7659651DB58}"/>
                    </a:ext>
                  </a:extLst>
                </p:cNvPr>
                <p:cNvSpPr txBox="1"/>
                <p:nvPr/>
              </p:nvSpPr>
              <p:spPr>
                <a:xfrm>
                  <a:off x="66486" y="1855178"/>
                  <a:ext cx="2859676" cy="582268"/>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Uncorrected Down </a:t>
                  </a:r>
                </a:p>
                <a:p>
                  <a:pPr algn="ctr"/>
                  <a:r>
                    <a:rPr lang="en-US" sz="1200" dirty="0">
                      <a:latin typeface="Arial" panose="020B0604020202020204" pitchFamily="34" charset="0"/>
                      <a:cs typeface="Arial" panose="020B0604020202020204" pitchFamily="34" charset="0"/>
                    </a:rPr>
                    <a:t>(relative to the buoy)</a:t>
                  </a:r>
                </a:p>
              </p:txBody>
            </p:sp>
            <p:sp>
              <p:nvSpPr>
                <p:cNvPr id="33" name="Freeform 32">
                  <a:extLst>
                    <a:ext uri="{FF2B5EF4-FFF2-40B4-BE49-F238E27FC236}">
                      <a16:creationId xmlns:a16="http://schemas.microsoft.com/office/drawing/2014/main" id="{4BA94762-C789-B30C-304D-D07AE317D379}"/>
                    </a:ext>
                  </a:extLst>
                </p:cNvPr>
                <p:cNvSpPr/>
                <p:nvPr/>
              </p:nvSpPr>
              <p:spPr>
                <a:xfrm>
                  <a:off x="5972836" y="876630"/>
                  <a:ext cx="3213376" cy="1119300"/>
                </a:xfrm>
                <a:custGeom>
                  <a:avLst/>
                  <a:gdLst>
                    <a:gd name="connsiteX0" fmla="*/ 0 w 1501690"/>
                    <a:gd name="connsiteY0" fmla="*/ 860822 h 964960"/>
                    <a:gd name="connsiteX1" fmla="*/ 484095 w 1501690"/>
                    <a:gd name="connsiteY1" fmla="*/ 211 h 964960"/>
                    <a:gd name="connsiteX2" fmla="*/ 1048871 w 1501690"/>
                    <a:gd name="connsiteY2" fmla="*/ 928058 h 964960"/>
                    <a:gd name="connsiteX3" fmla="*/ 1465730 w 1501690"/>
                    <a:gd name="connsiteY3" fmla="*/ 780140 h 964960"/>
                    <a:gd name="connsiteX4" fmla="*/ 1452283 w 1501690"/>
                    <a:gd name="connsiteY4" fmla="*/ 780140 h 96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690" h="964960">
                      <a:moveTo>
                        <a:pt x="0" y="860822"/>
                      </a:moveTo>
                      <a:cubicBezTo>
                        <a:pt x="154641" y="424913"/>
                        <a:pt x="309283" y="-10995"/>
                        <a:pt x="484095" y="211"/>
                      </a:cubicBezTo>
                      <a:cubicBezTo>
                        <a:pt x="658907" y="11417"/>
                        <a:pt x="885265" y="798070"/>
                        <a:pt x="1048871" y="928058"/>
                      </a:cubicBezTo>
                      <a:cubicBezTo>
                        <a:pt x="1212477" y="1058046"/>
                        <a:pt x="1398495" y="804793"/>
                        <a:pt x="1465730" y="780140"/>
                      </a:cubicBezTo>
                      <a:cubicBezTo>
                        <a:pt x="1532965" y="755487"/>
                        <a:pt x="1492624" y="767813"/>
                        <a:pt x="1452283" y="78014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AF40393D-426B-E628-2AEB-C948E019EB68}"/>
                    </a:ext>
                  </a:extLst>
                </p:cNvPr>
                <p:cNvPicPr>
                  <a:picLocks noChangeAspect="1"/>
                </p:cNvPicPr>
                <p:nvPr/>
              </p:nvPicPr>
              <p:blipFill>
                <a:blip r:embed="rId2"/>
                <a:stretch>
                  <a:fillRect/>
                </a:stretch>
              </p:blipFill>
              <p:spPr>
                <a:xfrm rot="3175471">
                  <a:off x="5861522" y="999644"/>
                  <a:ext cx="692436" cy="692434"/>
                </a:xfrm>
                <a:prstGeom prst="rect">
                  <a:avLst/>
                </a:prstGeom>
              </p:spPr>
            </p:pic>
            <p:sp>
              <p:nvSpPr>
                <p:cNvPr id="35" name="TextBox 34">
                  <a:extLst>
                    <a:ext uri="{FF2B5EF4-FFF2-40B4-BE49-F238E27FC236}">
                      <a16:creationId xmlns:a16="http://schemas.microsoft.com/office/drawing/2014/main" id="{1504C741-0491-EF7F-6903-C66C843CC420}"/>
                    </a:ext>
                  </a:extLst>
                </p:cNvPr>
                <p:cNvSpPr txBox="1"/>
                <p:nvPr/>
              </p:nvSpPr>
              <p:spPr>
                <a:xfrm>
                  <a:off x="4720970" y="1887431"/>
                  <a:ext cx="3043328" cy="582268"/>
                </a:xfrm>
                <a:prstGeom prst="rect">
                  <a:avLst/>
                </a:prstGeom>
                <a:noFill/>
              </p:spPr>
              <p:txBody>
                <a:bodyPr wrap="square" rtlCol="0">
                  <a:spAutoFit/>
                </a:bodyPr>
                <a:lstStyle/>
                <a:p>
                  <a:pPr algn="ctr"/>
                  <a:r>
                    <a:rPr lang="en-US" sz="1200" dirty="0">
                      <a:solidFill>
                        <a:srgbClr val="FF0000"/>
                      </a:solidFill>
                      <a:latin typeface="Arial" panose="020B0604020202020204" pitchFamily="34" charset="0"/>
                      <a:cs typeface="Arial" panose="020B0604020202020204" pitchFamily="34" charset="0"/>
                    </a:rPr>
                    <a:t>Corrected Down </a:t>
                  </a:r>
                </a:p>
                <a:p>
                  <a:pPr algn="ctr"/>
                  <a:r>
                    <a:rPr lang="en-US" sz="1200" dirty="0">
                      <a:solidFill>
                        <a:srgbClr val="FF0000"/>
                      </a:solidFill>
                      <a:latin typeface="Arial" panose="020B0604020202020204" pitchFamily="34" charset="0"/>
                      <a:cs typeface="Arial" panose="020B0604020202020204" pitchFamily="34" charset="0"/>
                    </a:rPr>
                    <a:t>(relative to the buoy)</a:t>
                  </a:r>
                </a:p>
              </p:txBody>
            </p:sp>
            <p:cxnSp>
              <p:nvCxnSpPr>
                <p:cNvPr id="36" name="Straight Arrow Connector 35">
                  <a:extLst>
                    <a:ext uri="{FF2B5EF4-FFF2-40B4-BE49-F238E27FC236}">
                      <a16:creationId xmlns:a16="http://schemas.microsoft.com/office/drawing/2014/main" id="{D3BA05C9-D57C-FE44-EDEA-5167D9956B69}"/>
                    </a:ext>
                  </a:extLst>
                </p:cNvPr>
                <p:cNvCxnSpPr>
                  <a:cxnSpLocks/>
                </p:cNvCxnSpPr>
                <p:nvPr/>
              </p:nvCxnSpPr>
              <p:spPr>
                <a:xfrm>
                  <a:off x="3372403" y="1451999"/>
                  <a:ext cx="0" cy="37881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AF1EC7E-71BB-A9BC-BDA7-89FBA96DCEE1}"/>
                    </a:ext>
                  </a:extLst>
                </p:cNvPr>
                <p:cNvCxnSpPr>
                  <a:cxnSpLocks/>
                </p:cNvCxnSpPr>
                <p:nvPr/>
              </p:nvCxnSpPr>
              <p:spPr>
                <a:xfrm flipH="1">
                  <a:off x="8844947" y="1405927"/>
                  <a:ext cx="402" cy="43655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918FC4-031A-CE91-C8E8-0841D8C16967}"/>
                    </a:ext>
                  </a:extLst>
                </p:cNvPr>
                <p:cNvCxnSpPr/>
                <p:nvPr/>
              </p:nvCxnSpPr>
              <p:spPr>
                <a:xfrm>
                  <a:off x="724762" y="1386930"/>
                  <a:ext cx="535654" cy="4008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C506BC4-E08C-2C35-4BDF-639BAB4161E9}"/>
                    </a:ext>
                  </a:extLst>
                </p:cNvPr>
                <p:cNvCxnSpPr>
                  <a:cxnSpLocks/>
                </p:cNvCxnSpPr>
                <p:nvPr/>
              </p:nvCxnSpPr>
              <p:spPr>
                <a:xfrm>
                  <a:off x="6207740" y="1371211"/>
                  <a:ext cx="0" cy="5620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D1A075D3-0A62-A222-C42D-9AF54BE4E7A4}"/>
                  </a:ext>
                </a:extLst>
              </p:cNvPr>
              <p:cNvSpPr txBox="1"/>
              <p:nvPr/>
            </p:nvSpPr>
            <p:spPr>
              <a:xfrm>
                <a:off x="3095788" y="1695244"/>
                <a:ext cx="1404422" cy="646331"/>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AHRS Estimation and Band-Pass Filtered</a:t>
                </a:r>
              </a:p>
            </p:txBody>
          </p:sp>
          <p:sp>
            <p:nvSpPr>
              <p:cNvPr id="46" name="TextBox 45">
                <a:extLst>
                  <a:ext uri="{FF2B5EF4-FFF2-40B4-BE49-F238E27FC236}">
                    <a16:creationId xmlns:a16="http://schemas.microsoft.com/office/drawing/2014/main" id="{5BB1A057-0510-3C20-3820-C622AB7176C3}"/>
                  </a:ext>
                </a:extLst>
              </p:cNvPr>
              <p:cNvSpPr txBox="1"/>
              <p:nvPr/>
            </p:nvSpPr>
            <p:spPr>
              <a:xfrm>
                <a:off x="2556189" y="2365408"/>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g</a:t>
                </a:r>
              </a:p>
            </p:txBody>
          </p:sp>
          <p:sp>
            <p:nvSpPr>
              <p:cNvPr id="47" name="TextBox 46">
                <a:extLst>
                  <a:ext uri="{FF2B5EF4-FFF2-40B4-BE49-F238E27FC236}">
                    <a16:creationId xmlns:a16="http://schemas.microsoft.com/office/drawing/2014/main" id="{7DEE4E37-0B96-A2EF-78D9-6A632E01B1C3}"/>
                  </a:ext>
                </a:extLst>
              </p:cNvPr>
              <p:cNvSpPr txBox="1"/>
              <p:nvPr/>
            </p:nvSpPr>
            <p:spPr>
              <a:xfrm>
                <a:off x="6429327" y="2359519"/>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g</a:t>
                </a:r>
              </a:p>
            </p:txBody>
          </p:sp>
          <p:pic>
            <p:nvPicPr>
              <p:cNvPr id="48" name="Picture 47">
                <a:extLst>
                  <a:ext uri="{FF2B5EF4-FFF2-40B4-BE49-F238E27FC236}">
                    <a16:creationId xmlns:a16="http://schemas.microsoft.com/office/drawing/2014/main" id="{F008944C-3E3E-E168-7206-5DCCF0556A9B}"/>
                  </a:ext>
                </a:extLst>
              </p:cNvPr>
              <p:cNvPicPr>
                <a:picLocks noChangeAspect="1"/>
              </p:cNvPicPr>
              <p:nvPr/>
            </p:nvPicPr>
            <p:blipFill rotWithShape="1">
              <a:blip r:embed="rId3"/>
              <a:srcRect l="7985" t="9157" r="8652"/>
              <a:stretch/>
            </p:blipFill>
            <p:spPr>
              <a:xfrm>
                <a:off x="584200" y="3314620"/>
                <a:ext cx="6098112" cy="3329974"/>
              </a:xfrm>
              <a:prstGeom prst="rect">
                <a:avLst/>
              </a:prstGeom>
            </p:spPr>
          </p:pic>
          <p:sp>
            <p:nvSpPr>
              <p:cNvPr id="49" name="TextBox 48">
                <a:extLst>
                  <a:ext uri="{FF2B5EF4-FFF2-40B4-BE49-F238E27FC236}">
                    <a16:creationId xmlns:a16="http://schemas.microsoft.com/office/drawing/2014/main" id="{53B8756B-6D62-121F-79D6-499E4616742B}"/>
                  </a:ext>
                </a:extLst>
              </p:cNvPr>
              <p:cNvSpPr txBox="1"/>
              <p:nvPr/>
            </p:nvSpPr>
            <p:spPr>
              <a:xfrm>
                <a:off x="3233419" y="6428213"/>
                <a:ext cx="96603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Time [UTC]</a:t>
                </a:r>
              </a:p>
            </p:txBody>
          </p:sp>
          <p:sp>
            <p:nvSpPr>
              <p:cNvPr id="50" name="TextBox 49">
                <a:extLst>
                  <a:ext uri="{FF2B5EF4-FFF2-40B4-BE49-F238E27FC236}">
                    <a16:creationId xmlns:a16="http://schemas.microsoft.com/office/drawing/2014/main" id="{2A292AFE-D50F-4821-4EC7-2850BAE0B37A}"/>
                  </a:ext>
                </a:extLst>
              </p:cNvPr>
              <p:cNvSpPr txBox="1"/>
              <p:nvPr/>
            </p:nvSpPr>
            <p:spPr>
              <a:xfrm rot="16200000">
                <a:off x="-499217" y="4638272"/>
                <a:ext cx="203684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Vertical Acceleration [m s</a:t>
                </a: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a:t>
                </a:r>
                <a:endParaRPr lang="en-US" sz="1200" baseline="30000" dirty="0">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333F233B-7D01-EDE7-F89F-BFD0294085C1}"/>
                  </a:ext>
                </a:extLst>
              </p:cNvPr>
              <p:cNvSpPr/>
              <p:nvPr/>
            </p:nvSpPr>
            <p:spPr>
              <a:xfrm>
                <a:off x="266700" y="1695244"/>
                <a:ext cx="6702157" cy="155875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30034B67-716B-CB30-9D85-C0E92A4C6F64}"/>
                  </a:ext>
                </a:extLst>
              </p:cNvPr>
              <p:cNvSpPr txBox="1"/>
              <p:nvPr/>
            </p:nvSpPr>
            <p:spPr>
              <a:xfrm>
                <a:off x="242930" y="1690380"/>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53" name="TextBox 52">
                <a:extLst>
                  <a:ext uri="{FF2B5EF4-FFF2-40B4-BE49-F238E27FC236}">
                    <a16:creationId xmlns:a16="http://schemas.microsoft.com/office/drawing/2014/main" id="{CA3E90E8-87A7-96BC-3790-EEE6A9B141F8}"/>
                  </a:ext>
                </a:extLst>
              </p:cNvPr>
              <p:cNvSpPr txBox="1"/>
              <p:nvPr/>
            </p:nvSpPr>
            <p:spPr>
              <a:xfrm>
                <a:off x="6191922" y="3424244"/>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grpSp>
      </p:grpSp>
    </p:spTree>
    <p:extLst>
      <p:ext uri="{BB962C8B-B14F-4D97-AF65-F5344CB8AC3E}">
        <p14:creationId xmlns:p14="http://schemas.microsoft.com/office/powerpoint/2010/main" val="3508117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AA15A3-8674-6838-FACA-226ED987C415}"/>
              </a:ext>
            </a:extLst>
          </p:cNvPr>
          <p:cNvSpPr txBox="1"/>
          <p:nvPr/>
        </p:nvSpPr>
        <p:spPr>
          <a:xfrm>
            <a:off x="0" y="1088136"/>
            <a:ext cx="7315200" cy="369332"/>
          </a:xfrm>
          <a:prstGeom prst="rect">
            <a:avLst/>
          </a:prstGeom>
          <a:noFill/>
        </p:spPr>
        <p:txBody>
          <a:bodyPr wrap="square" rtlCol="0">
            <a:spAutoFit/>
          </a:bodyPr>
          <a:lstStyle/>
          <a:p>
            <a:pPr algn="ctr"/>
            <a:r>
              <a:rPr lang="en-US" dirty="0"/>
              <a:t>Figure 7 – </a:t>
            </a:r>
            <a:r>
              <a:rPr lang="en-US" dirty="0" err="1"/>
              <a:t>microSWIFT</a:t>
            </a:r>
            <a:r>
              <a:rPr lang="en-US" dirty="0"/>
              <a:t> spectral validation</a:t>
            </a:r>
          </a:p>
        </p:txBody>
      </p:sp>
      <p:grpSp>
        <p:nvGrpSpPr>
          <p:cNvPr id="44" name="Group 43">
            <a:extLst>
              <a:ext uri="{FF2B5EF4-FFF2-40B4-BE49-F238E27FC236}">
                <a16:creationId xmlns:a16="http://schemas.microsoft.com/office/drawing/2014/main" id="{56D1C8C6-3EF6-C7A0-A416-D35993A43A61}"/>
              </a:ext>
            </a:extLst>
          </p:cNvPr>
          <p:cNvGrpSpPr/>
          <p:nvPr/>
        </p:nvGrpSpPr>
        <p:grpSpPr>
          <a:xfrm>
            <a:off x="551168" y="1625600"/>
            <a:ext cx="6212863" cy="8030740"/>
            <a:chOff x="1102337" y="1587500"/>
            <a:chExt cx="6212863" cy="8030740"/>
          </a:xfrm>
        </p:grpSpPr>
        <p:sp>
          <p:nvSpPr>
            <p:cNvPr id="43" name="Rectangle 42">
              <a:extLst>
                <a:ext uri="{FF2B5EF4-FFF2-40B4-BE49-F238E27FC236}">
                  <a16:creationId xmlns:a16="http://schemas.microsoft.com/office/drawing/2014/main" id="{F16CDEC5-E73B-654B-425B-9A4DB31B493C}"/>
                </a:ext>
              </a:extLst>
            </p:cNvPr>
            <p:cNvSpPr/>
            <p:nvPr/>
          </p:nvSpPr>
          <p:spPr>
            <a:xfrm>
              <a:off x="1102337" y="1587500"/>
              <a:ext cx="6212863" cy="803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58753092-8846-E058-5043-DAA0E60FC595}"/>
                </a:ext>
              </a:extLst>
            </p:cNvPr>
            <p:cNvGrpSpPr/>
            <p:nvPr/>
          </p:nvGrpSpPr>
          <p:grpSpPr>
            <a:xfrm>
              <a:off x="1102338" y="1691126"/>
              <a:ext cx="6074559" cy="7927114"/>
              <a:chOff x="1102338" y="1691126"/>
              <a:chExt cx="6074559" cy="7927114"/>
            </a:xfrm>
          </p:grpSpPr>
          <p:grpSp>
            <p:nvGrpSpPr>
              <p:cNvPr id="30" name="Group 29">
                <a:extLst>
                  <a:ext uri="{FF2B5EF4-FFF2-40B4-BE49-F238E27FC236}">
                    <a16:creationId xmlns:a16="http://schemas.microsoft.com/office/drawing/2014/main" id="{F391FA30-55C8-70CD-8C9B-3F76F7248A1C}"/>
                  </a:ext>
                </a:extLst>
              </p:cNvPr>
              <p:cNvGrpSpPr/>
              <p:nvPr/>
            </p:nvGrpSpPr>
            <p:grpSpPr>
              <a:xfrm>
                <a:off x="1102338" y="1691126"/>
                <a:ext cx="2934474" cy="4725439"/>
                <a:chOff x="1102338" y="1691126"/>
                <a:chExt cx="2934474" cy="4725439"/>
              </a:xfrm>
            </p:grpSpPr>
            <p:pic>
              <p:nvPicPr>
                <p:cNvPr id="7" name="Picture 6">
                  <a:extLst>
                    <a:ext uri="{FF2B5EF4-FFF2-40B4-BE49-F238E27FC236}">
                      <a16:creationId xmlns:a16="http://schemas.microsoft.com/office/drawing/2014/main" id="{0C93E17D-E6DB-FB8D-621C-CF4FED9A9D8C}"/>
                    </a:ext>
                  </a:extLst>
                </p:cNvPr>
                <p:cNvPicPr>
                  <a:picLocks noChangeAspect="1"/>
                </p:cNvPicPr>
                <p:nvPr/>
              </p:nvPicPr>
              <p:blipFill rotWithShape="1">
                <a:blip r:embed="rId2"/>
                <a:srcRect l="29356" t="10985" r="24621" b="7765"/>
                <a:stretch/>
              </p:blipFill>
              <p:spPr>
                <a:xfrm>
                  <a:off x="1389621" y="2105891"/>
                  <a:ext cx="2267979" cy="4003963"/>
                </a:xfrm>
                <a:prstGeom prst="rect">
                  <a:avLst/>
                </a:prstGeom>
              </p:spPr>
            </p:pic>
            <p:sp>
              <p:nvSpPr>
                <p:cNvPr id="8" name="TextBox 7">
                  <a:extLst>
                    <a:ext uri="{FF2B5EF4-FFF2-40B4-BE49-F238E27FC236}">
                      <a16:creationId xmlns:a16="http://schemas.microsoft.com/office/drawing/2014/main" id="{86A0D35B-08DD-050F-D848-500A4FE15656}"/>
                    </a:ext>
                  </a:extLst>
                </p:cNvPr>
                <p:cNvSpPr txBox="1"/>
                <p:nvPr/>
              </p:nvSpPr>
              <p:spPr>
                <a:xfrm rot="16200000">
                  <a:off x="2779581" y="283013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9" name="TextBox 8">
                  <a:extLst>
                    <a:ext uri="{FF2B5EF4-FFF2-40B4-BE49-F238E27FC236}">
                      <a16:creationId xmlns:a16="http://schemas.microsoft.com/office/drawing/2014/main" id="{B331EECB-D7F7-7B6C-D78E-D33F7EDE77EC}"/>
                    </a:ext>
                  </a:extLst>
                </p:cNvPr>
                <p:cNvSpPr txBox="1"/>
                <p:nvPr/>
              </p:nvSpPr>
              <p:spPr>
                <a:xfrm rot="16200000">
                  <a:off x="2280166" y="285620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0" name="TextBox 9">
                  <a:extLst>
                    <a:ext uri="{FF2B5EF4-FFF2-40B4-BE49-F238E27FC236}">
                      <a16:creationId xmlns:a16="http://schemas.microsoft.com/office/drawing/2014/main" id="{D8CA14E1-C06D-5AC2-E74E-4FC15E989672}"/>
                    </a:ext>
                  </a:extLst>
                </p:cNvPr>
                <p:cNvSpPr txBox="1"/>
                <p:nvPr/>
              </p:nvSpPr>
              <p:spPr>
                <a:xfrm rot="16200000">
                  <a:off x="1883968" y="285620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11" name="TextBox 10">
                  <a:extLst>
                    <a:ext uri="{FF2B5EF4-FFF2-40B4-BE49-F238E27FC236}">
                      <a16:creationId xmlns:a16="http://schemas.microsoft.com/office/drawing/2014/main" id="{DA7259C5-4F4B-3B05-3137-43ADA2B90C66}"/>
                    </a:ext>
                  </a:extLst>
                </p:cNvPr>
                <p:cNvSpPr txBox="1"/>
                <p:nvPr/>
              </p:nvSpPr>
              <p:spPr>
                <a:xfrm>
                  <a:off x="1681861" y="2141160"/>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E317FBD9-7757-F3A7-6988-53792203ABD8}"/>
                    </a:ext>
                  </a:extLst>
                </p:cNvPr>
                <p:cNvSpPr txBox="1"/>
                <p:nvPr/>
              </p:nvSpPr>
              <p:spPr>
                <a:xfrm rot="16200000">
                  <a:off x="-640143" y="3886174"/>
                  <a:ext cx="383785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13" name="TextBox 12">
                  <a:extLst>
                    <a:ext uri="{FF2B5EF4-FFF2-40B4-BE49-F238E27FC236}">
                      <a16:creationId xmlns:a16="http://schemas.microsoft.com/office/drawing/2014/main" id="{1D8A99B3-E3BF-AFC4-097A-8B128542153C}"/>
                    </a:ext>
                  </a:extLst>
                </p:cNvPr>
                <p:cNvSpPr txBox="1"/>
                <p:nvPr/>
              </p:nvSpPr>
              <p:spPr>
                <a:xfrm>
                  <a:off x="1667168" y="6139566"/>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pic>
              <p:nvPicPr>
                <p:cNvPr id="14" name="Picture 13">
                  <a:extLst>
                    <a:ext uri="{FF2B5EF4-FFF2-40B4-BE49-F238E27FC236}">
                      <a16:creationId xmlns:a16="http://schemas.microsoft.com/office/drawing/2014/main" id="{73BE88EB-C4C9-A045-F6F1-87F0BB64513D}"/>
                    </a:ext>
                  </a:extLst>
                </p:cNvPr>
                <p:cNvPicPr>
                  <a:picLocks noChangeAspect="1"/>
                </p:cNvPicPr>
                <p:nvPr/>
              </p:nvPicPr>
              <p:blipFill rotWithShape="1">
                <a:blip r:embed="rId3"/>
                <a:srcRect l="77803" t="10993" r="16627" b="10371"/>
                <a:stretch/>
              </p:blipFill>
              <p:spPr>
                <a:xfrm rot="5400000">
                  <a:off x="2512256" y="922618"/>
                  <a:ext cx="156626" cy="2211385"/>
                </a:xfrm>
                <a:prstGeom prst="rect">
                  <a:avLst/>
                </a:prstGeom>
              </p:spPr>
            </p:pic>
            <p:sp>
              <p:nvSpPr>
                <p:cNvPr id="15" name="TextBox 14">
                  <a:extLst>
                    <a:ext uri="{FF2B5EF4-FFF2-40B4-BE49-F238E27FC236}">
                      <a16:creationId xmlns:a16="http://schemas.microsoft.com/office/drawing/2014/main" id="{65C8E61F-E81B-4353-FB65-59313F686BE1}"/>
                    </a:ext>
                  </a:extLst>
                </p:cNvPr>
                <p:cNvSpPr txBox="1"/>
                <p:nvPr/>
              </p:nvSpPr>
              <p:spPr>
                <a:xfrm>
                  <a:off x="1491760" y="1691126"/>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16" name="TextBox 15">
                  <a:extLst>
                    <a:ext uri="{FF2B5EF4-FFF2-40B4-BE49-F238E27FC236}">
                      <a16:creationId xmlns:a16="http://schemas.microsoft.com/office/drawing/2014/main" id="{6C2875E7-B356-A7B3-6B61-0FC7B7C07090}"/>
                    </a:ext>
                  </a:extLst>
                </p:cNvPr>
                <p:cNvSpPr txBox="1"/>
                <p:nvPr/>
              </p:nvSpPr>
              <p:spPr>
                <a:xfrm>
                  <a:off x="1102338" y="1780975"/>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17:04</a:t>
                  </a:r>
                </a:p>
              </p:txBody>
            </p:sp>
            <p:sp>
              <p:nvSpPr>
                <p:cNvPr id="17" name="TextBox 16">
                  <a:extLst>
                    <a:ext uri="{FF2B5EF4-FFF2-40B4-BE49-F238E27FC236}">
                      <a16:creationId xmlns:a16="http://schemas.microsoft.com/office/drawing/2014/main" id="{BCDCA5C9-2EE5-4513-0ED6-BB5D87BDA65B}"/>
                    </a:ext>
                  </a:extLst>
                </p:cNvPr>
                <p:cNvSpPr txBox="1"/>
                <p:nvPr/>
              </p:nvSpPr>
              <p:spPr>
                <a:xfrm>
                  <a:off x="3034615" y="1784714"/>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17:41</a:t>
                  </a:r>
                </a:p>
              </p:txBody>
            </p:sp>
          </p:grpSp>
          <p:grpSp>
            <p:nvGrpSpPr>
              <p:cNvPr id="31" name="Group 30">
                <a:extLst>
                  <a:ext uri="{FF2B5EF4-FFF2-40B4-BE49-F238E27FC236}">
                    <a16:creationId xmlns:a16="http://schemas.microsoft.com/office/drawing/2014/main" id="{C9CD0626-D426-0D42-8EC1-5D9BEA8FE2EE}"/>
                  </a:ext>
                </a:extLst>
              </p:cNvPr>
              <p:cNvGrpSpPr/>
              <p:nvPr/>
            </p:nvGrpSpPr>
            <p:grpSpPr>
              <a:xfrm>
                <a:off x="3883115" y="1724564"/>
                <a:ext cx="3293782" cy="4328073"/>
                <a:chOff x="3883115" y="1724564"/>
                <a:chExt cx="3293782" cy="4328073"/>
              </a:xfrm>
            </p:grpSpPr>
            <p:pic>
              <p:nvPicPr>
                <p:cNvPr id="26" name="Picture 25">
                  <a:extLst>
                    <a:ext uri="{FF2B5EF4-FFF2-40B4-BE49-F238E27FC236}">
                      <a16:creationId xmlns:a16="http://schemas.microsoft.com/office/drawing/2014/main" id="{3822DA0F-34B2-E676-2940-4BD8C2AE07E9}"/>
                    </a:ext>
                  </a:extLst>
                </p:cNvPr>
                <p:cNvPicPr>
                  <a:picLocks noChangeAspect="1"/>
                </p:cNvPicPr>
                <p:nvPr/>
              </p:nvPicPr>
              <p:blipFill>
                <a:blip r:embed="rId4"/>
                <a:stretch>
                  <a:fillRect/>
                </a:stretch>
              </p:blipFill>
              <p:spPr>
                <a:xfrm>
                  <a:off x="3930842" y="1724564"/>
                  <a:ext cx="3246055" cy="4328073"/>
                </a:xfrm>
                <a:prstGeom prst="rect">
                  <a:avLst/>
                </a:prstGeom>
              </p:spPr>
            </p:pic>
            <p:sp>
              <p:nvSpPr>
                <p:cNvPr id="19" name="TextBox 18">
                  <a:extLst>
                    <a:ext uri="{FF2B5EF4-FFF2-40B4-BE49-F238E27FC236}">
                      <a16:creationId xmlns:a16="http://schemas.microsoft.com/office/drawing/2014/main" id="{4E248D4B-41DB-0AAF-2BD3-457B8C0FEBE1}"/>
                    </a:ext>
                  </a:extLst>
                </p:cNvPr>
                <p:cNvSpPr txBox="1"/>
                <p:nvPr/>
              </p:nvSpPr>
              <p:spPr>
                <a:xfrm rot="16200000">
                  <a:off x="5896471" y="3203932"/>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20" name="TextBox 19">
                  <a:extLst>
                    <a:ext uri="{FF2B5EF4-FFF2-40B4-BE49-F238E27FC236}">
                      <a16:creationId xmlns:a16="http://schemas.microsoft.com/office/drawing/2014/main" id="{AD8CB58B-9141-EEC6-C9C7-412F745758AB}"/>
                    </a:ext>
                  </a:extLst>
                </p:cNvPr>
                <p:cNvSpPr txBox="1"/>
                <p:nvPr/>
              </p:nvSpPr>
              <p:spPr>
                <a:xfrm rot="16200000">
                  <a:off x="5221175" y="320454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21" name="TextBox 20">
                  <a:extLst>
                    <a:ext uri="{FF2B5EF4-FFF2-40B4-BE49-F238E27FC236}">
                      <a16:creationId xmlns:a16="http://schemas.microsoft.com/office/drawing/2014/main" id="{4182B8CB-125F-AF5D-D72E-622813FD0140}"/>
                    </a:ext>
                  </a:extLst>
                </p:cNvPr>
                <p:cNvSpPr txBox="1"/>
                <p:nvPr/>
              </p:nvSpPr>
              <p:spPr>
                <a:xfrm rot="16200000">
                  <a:off x="4766012" y="319350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22" name="TextBox 21">
                  <a:extLst>
                    <a:ext uri="{FF2B5EF4-FFF2-40B4-BE49-F238E27FC236}">
                      <a16:creationId xmlns:a16="http://schemas.microsoft.com/office/drawing/2014/main" id="{D82257CE-D417-A228-FBFC-E1BACAE3B101}"/>
                    </a:ext>
                  </a:extLst>
                </p:cNvPr>
                <p:cNvSpPr txBox="1"/>
                <p:nvPr/>
              </p:nvSpPr>
              <p:spPr>
                <a:xfrm>
                  <a:off x="4324693" y="2242164"/>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sp>
              <p:nvSpPr>
                <p:cNvPr id="23" name="TextBox 22">
                  <a:extLst>
                    <a:ext uri="{FF2B5EF4-FFF2-40B4-BE49-F238E27FC236}">
                      <a16:creationId xmlns:a16="http://schemas.microsoft.com/office/drawing/2014/main" id="{F81635BB-40EE-A14B-C157-D8CF53F665F1}"/>
                    </a:ext>
                  </a:extLst>
                </p:cNvPr>
                <p:cNvSpPr txBox="1"/>
                <p:nvPr/>
              </p:nvSpPr>
              <p:spPr>
                <a:xfrm rot="16200000">
                  <a:off x="2316461" y="3741600"/>
                  <a:ext cx="34103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4" name="TextBox 23">
                  <a:extLst>
                    <a:ext uri="{FF2B5EF4-FFF2-40B4-BE49-F238E27FC236}">
                      <a16:creationId xmlns:a16="http://schemas.microsoft.com/office/drawing/2014/main" id="{46280B7D-FD33-FF89-1111-756755D0C172}"/>
                    </a:ext>
                  </a:extLst>
                </p:cNvPr>
                <p:cNvSpPr txBox="1"/>
                <p:nvPr/>
              </p:nvSpPr>
              <p:spPr>
                <a:xfrm>
                  <a:off x="4324693" y="5716644"/>
                  <a:ext cx="254566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grpSp>
          <p:grpSp>
            <p:nvGrpSpPr>
              <p:cNvPr id="41" name="Group 40">
                <a:extLst>
                  <a:ext uri="{FF2B5EF4-FFF2-40B4-BE49-F238E27FC236}">
                    <a16:creationId xmlns:a16="http://schemas.microsoft.com/office/drawing/2014/main" id="{19502345-1367-62AD-EA9E-265702D0DB63}"/>
                  </a:ext>
                </a:extLst>
              </p:cNvPr>
              <p:cNvGrpSpPr/>
              <p:nvPr/>
            </p:nvGrpSpPr>
            <p:grpSpPr>
              <a:xfrm>
                <a:off x="2254263" y="6401576"/>
                <a:ext cx="3920650" cy="3216664"/>
                <a:chOff x="2344239" y="6404000"/>
                <a:chExt cx="3920650" cy="3216664"/>
              </a:xfrm>
            </p:grpSpPr>
            <p:pic>
              <p:nvPicPr>
                <p:cNvPr id="25" name="Picture 24">
                  <a:extLst>
                    <a:ext uri="{FF2B5EF4-FFF2-40B4-BE49-F238E27FC236}">
                      <a16:creationId xmlns:a16="http://schemas.microsoft.com/office/drawing/2014/main" id="{93553622-E233-CF49-8990-EFDBB7C29FEB}"/>
                    </a:ext>
                  </a:extLst>
                </p:cNvPr>
                <p:cNvPicPr>
                  <a:picLocks noChangeAspect="1"/>
                </p:cNvPicPr>
                <p:nvPr/>
              </p:nvPicPr>
              <p:blipFill rotWithShape="1">
                <a:blip r:embed="rId5"/>
                <a:srcRect l="5384" t="8727" r="7648" b="6696"/>
                <a:stretch/>
              </p:blipFill>
              <p:spPr>
                <a:xfrm>
                  <a:off x="2582679" y="6404000"/>
                  <a:ext cx="3682210" cy="3027949"/>
                </a:xfrm>
                <a:prstGeom prst="rect">
                  <a:avLst/>
                </a:prstGeom>
              </p:spPr>
            </p:pic>
            <p:sp>
              <p:nvSpPr>
                <p:cNvPr id="27" name="TextBox 26">
                  <a:extLst>
                    <a:ext uri="{FF2B5EF4-FFF2-40B4-BE49-F238E27FC236}">
                      <a16:creationId xmlns:a16="http://schemas.microsoft.com/office/drawing/2014/main" id="{7C65C831-10E5-56DD-3B83-B5FDE488B10A}"/>
                    </a:ext>
                  </a:extLst>
                </p:cNvPr>
                <p:cNvSpPr txBox="1"/>
                <p:nvPr/>
              </p:nvSpPr>
              <p:spPr>
                <a:xfrm>
                  <a:off x="2872174" y="6496333"/>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sp>
              <p:nvSpPr>
                <p:cNvPr id="28" name="TextBox 27">
                  <a:extLst>
                    <a:ext uri="{FF2B5EF4-FFF2-40B4-BE49-F238E27FC236}">
                      <a16:creationId xmlns:a16="http://schemas.microsoft.com/office/drawing/2014/main" id="{86738B6C-9278-C5E2-1590-0249E736388D}"/>
                    </a:ext>
                  </a:extLst>
                </p:cNvPr>
                <p:cNvSpPr txBox="1"/>
                <p:nvPr/>
              </p:nvSpPr>
              <p:spPr>
                <a:xfrm rot="16200000">
                  <a:off x="1092322" y="7748249"/>
                  <a:ext cx="278083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Energy Density [m</a:t>
                  </a:r>
                  <a:r>
                    <a:rPr lang="en-US" sz="1200" baseline="30000" dirty="0">
                      <a:latin typeface="Arial" panose="020B0604020202020204" pitchFamily="34" charset="0"/>
                      <a:cs typeface="Arial" panose="020B0604020202020204" pitchFamily="34" charset="0"/>
                    </a:rPr>
                    <a:t>2 </a:t>
                  </a:r>
                  <a:r>
                    <a:rPr lang="en-US" sz="1200" dirty="0">
                      <a:latin typeface="Arial" panose="020B0604020202020204" pitchFamily="34" charset="0"/>
                      <a:cs typeface="Arial" panose="020B0604020202020204" pitchFamily="34" charset="0"/>
                    </a:rPr>
                    <a:t>Hz</a:t>
                  </a: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a:t>
                  </a:r>
                  <a:endParaRPr lang="en-US" sz="1200" baseline="30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D6AF4C60-FD16-9023-E530-D2A2E43D7C8C}"/>
                    </a:ext>
                  </a:extLst>
                </p:cNvPr>
                <p:cNvSpPr txBox="1"/>
                <p:nvPr/>
              </p:nvSpPr>
              <p:spPr>
                <a:xfrm>
                  <a:off x="2872174" y="9343665"/>
                  <a:ext cx="330273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Frequency [Hz]</a:t>
                  </a:r>
                </a:p>
              </p:txBody>
            </p:sp>
          </p:grpSp>
          <p:sp>
            <p:nvSpPr>
              <p:cNvPr id="32" name="Rectangle 31">
                <a:extLst>
                  <a:ext uri="{FF2B5EF4-FFF2-40B4-BE49-F238E27FC236}">
                    <a16:creationId xmlns:a16="http://schemas.microsoft.com/office/drawing/2014/main" id="{C2F0FB19-E1FF-0C51-FB9F-A1ACB6DDD8B1}"/>
                  </a:ext>
                </a:extLst>
              </p:cNvPr>
              <p:cNvSpPr/>
              <p:nvPr/>
            </p:nvSpPr>
            <p:spPr>
              <a:xfrm>
                <a:off x="2439408" y="4142290"/>
                <a:ext cx="297675" cy="696039"/>
              </a:xfrm>
              <a:prstGeom prst="rect">
                <a:avLst/>
              </a:prstGeom>
              <a:no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53AD055C-6792-C6FF-B864-418C1EEF9A77}"/>
                  </a:ext>
                </a:extLst>
              </p:cNvPr>
              <p:cNvCxnSpPr>
                <a:cxnSpLocks/>
              </p:cNvCxnSpPr>
              <p:nvPr/>
            </p:nvCxnSpPr>
            <p:spPr>
              <a:xfrm>
                <a:off x="2748534" y="4142291"/>
                <a:ext cx="2500535" cy="35938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39DC044-9F28-E400-24C9-7E07375F768A}"/>
                  </a:ext>
                </a:extLst>
              </p:cNvPr>
              <p:cNvSpPr/>
              <p:nvPr/>
            </p:nvSpPr>
            <p:spPr>
              <a:xfrm>
                <a:off x="5249069" y="4490634"/>
                <a:ext cx="379374" cy="958914"/>
              </a:xfrm>
              <a:prstGeom prst="rect">
                <a:avLst/>
              </a:prstGeom>
              <a:no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20AE4A5A-6CA1-42CD-A7C8-EC6C318B21F8}"/>
                  </a:ext>
                </a:extLst>
              </p:cNvPr>
              <p:cNvCxnSpPr>
                <a:cxnSpLocks/>
              </p:cNvCxnSpPr>
              <p:nvPr/>
            </p:nvCxnSpPr>
            <p:spPr>
              <a:xfrm>
                <a:off x="2748534" y="4838329"/>
                <a:ext cx="2500535" cy="64093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91823947"/>
      </p:ext>
    </p:extLst>
  </p:cSld>
  <p:clrMapOvr>
    <a:masterClrMapping/>
  </p:clrMapOvr>
</p:sld>
</file>

<file path=ppt/theme/theme1.xml><?xml version="1.0" encoding="utf-8"?>
<a:theme xmlns:a="http://schemas.openxmlformats.org/drawingml/2006/main" name="Office Theme 2013 - 2022">
  <a:themeElements>
    <a:clrScheme name="Office Them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85616</TotalTime>
  <Words>1545</Words>
  <Application>Microsoft Macintosh PowerPoint</Application>
  <PresentationFormat>Custom</PresentationFormat>
  <Paragraphs>324</Paragraphs>
  <Slides>23</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 2013 - 2022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EJ Rainville</dc:creator>
  <cp:lastModifiedBy>EJ Rainville</cp:lastModifiedBy>
  <cp:revision>109</cp:revision>
  <dcterms:created xsi:type="dcterms:W3CDTF">2022-12-30T03:53:46Z</dcterms:created>
  <dcterms:modified xsi:type="dcterms:W3CDTF">2023-09-26T00:48:11Z</dcterms:modified>
</cp:coreProperties>
</file>